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embeddedFontLst>
    <p:embeddedFont>
      <p:font typeface="Calibri" panose="020F0502020204030204" pitchFamily="34" charset="0"/>
      <p:regular r:id="rId15"/>
      <p:bold r:id="rId16"/>
      <p:italic r:id="rId17"/>
      <p:boldItalic r:id="rId18"/>
    </p:embeddedFont>
    <p:embeddedFont>
      <p:font typeface="Kaushan Script" panose="020B0604020202020204" charset="0"/>
      <p:regular r:id="rId19"/>
    </p:embeddedFont>
    <p:embeddedFont>
      <p:font typeface="Lobster" panose="020B0604020202020204" charset="0"/>
      <p:regular r:id="rId20"/>
    </p:embeddedFont>
    <p:embeddedFont>
      <p:font typeface="Montserrat" panose="020B0604020202020204" charset="0"/>
      <p:regular r:id="rId21"/>
      <p:bold r:id="rId22"/>
      <p:italic r:id="rId23"/>
      <p:boldItalic r:id="rId24"/>
    </p:embeddedFont>
    <p:embeddedFont>
      <p:font typeface="Montserrat Light" panose="020B0604020202020204" charset="0"/>
      <p:regular r:id="rId25"/>
      <p:bold r:id="rId26"/>
      <p:italic r:id="rId27"/>
      <p:boldItalic r:id="rId28"/>
    </p:embeddedFont>
    <p:embeddedFont>
      <p:font typeface="Niramit Light" panose="020B0604020202020204" charset="-34"/>
      <p:regular r:id="rId29"/>
      <p:bold r:id="rId30"/>
      <p:italic r:id="rId31"/>
      <p:boldItalic r:id="rId32"/>
    </p:embeddedFont>
    <p:embeddedFont>
      <p:font typeface="Pacifico" panose="020B0604020202020204" charset="0"/>
      <p:regular r:id="rId33"/>
    </p:embeddedFont>
    <p:embeddedFont>
      <p:font typeface="Patrick Hand" panose="020B0604020202020204" charset="0"/>
      <p:regular r:id="rId34"/>
    </p:embeddedFont>
    <p:embeddedFont>
      <p:font typeface="Poppins" panose="020B0604020202020204" charset="0"/>
      <p:regular r:id="rId35"/>
      <p:bold r:id="rId36"/>
      <p:italic r:id="rId37"/>
      <p:boldItalic r:id="rId38"/>
    </p:embeddedFont>
    <p:embeddedFont>
      <p:font typeface="Press Start 2P" panose="020B0604020202020204" charset="0"/>
      <p:regular r:id="rId39"/>
    </p:embeddedFont>
    <p:embeddedFont>
      <p:font typeface="Zilla Slab Highlight" panose="020B0604020202020204" charset="0"/>
      <p:regular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font" Target="fonts/font25.fntdata"/><Relationship Id="rId21" Type="http://schemas.openxmlformats.org/officeDocument/2006/relationships/font" Target="fonts/font7.fntdata"/><Relationship Id="rId34" Type="http://schemas.openxmlformats.org/officeDocument/2006/relationships/font" Target="fonts/font20.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font" Target="fonts/font23.fntdata"/><Relationship Id="rId40" Type="http://schemas.openxmlformats.org/officeDocument/2006/relationships/font" Target="fonts/font26.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font" Target="fonts/font22.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font" Target="fonts/font21.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7207f8e0f6_0_9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7207f8e0f6_0_9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Eloy: Hola y bienvenidos.Me llamo Eloy Moreno y vengo a presentaros nuestro juego Fighter Traighter.</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72337d1e69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72337d1e69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72337d1e69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72337d1e69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Mencionar las metas para el hito 3</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7207f8e0f6_0_10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7207f8e0f6_0_1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72337d1e69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72337d1e69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Eloy: Nuestro juego es un fighter arcade con un cambio: antes de cada ronda hay una fase de entrenamiento en la que se pueden conseguir habilidades para usar durante el combate. Hay habilidades más fuertes que otras, pero suelen ser mejores que los golpes básicos de los personajes, por lo que tienen un “cooldown” entre usos.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71f6946f69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71f6946f69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El juego tiene una arquitectura en la que el objeto más básico es una Entidad, que no hace nada pero tiene una lista de Componentes que son los que tienen funcionalidad. Estas Entidades se colocan en su GameState, que representa el estado de Juego, del Menú o de la Pausa. Además, hay una serie de Managers que hacen que funcione el juego: Un EntityManager que se encarga de las Entidades, InputManager de la Entrada y demás. Todos estos objetos se encuentran en la App, que es la que inicia todo. Durante el hito, el estudio se ha organizado en tres grupos o departamentos: el de la UX, el de la Jugabilidad y el de la Entrada.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72337d1e69_0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72337d1e69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Yo soy del grupo de UX. Me encargo de los menús e interfaces del juego. Durante este hito hemos creado los menús principales del juego, aunque son algo simples de momento. Aquí se puede ver el menú principal, y se puede navegar completamente con teclado o mando. Al presionar en el tercer botón se va al menú de opciones.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72337d1e69_0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72337d1e69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En este menú se pueden configurar algunos aspectos del juego: tanto la resolución como el brillo de la ventana. Los sliders se pueden utilizar solamente con el ratón de momento. Los valores de la resolución se actualizan con los soportados por la pantalla.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72337d1e69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72337d1e69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Soy Pablo, del grupo de grupo de jugabilidad. Nos hemos encargado de hacer las bases y las primeras mecánicas del combate</a:t>
            </a:r>
            <a:endParaRPr/>
          </a:p>
          <a:p>
            <a:pPr marL="0" lvl="0" indent="0" algn="l" rtl="0">
              <a:spcBef>
                <a:spcPts val="0"/>
              </a:spcBef>
              <a:spcAft>
                <a:spcPts val="0"/>
              </a:spcAft>
              <a:buNone/>
            </a:pPr>
            <a:r>
              <a:rPr lang="es"/>
              <a:t> En cuanto a arte, el juego se encuentra en un estado temprano: la mayoría de cosas son rectángulos de un solo color.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71f69470ba_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71f69470ba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Soy X, del grupo de Y. Yo me encargo de...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71f6946f69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71f6946f69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71f6946f69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71f6946f6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Soy Anass, del grupo de Entrada. Yo me encargo de configurar los controles calibrarlos y bu</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flipH="1">
            <a:off x="912725" y="0"/>
            <a:ext cx="8231275" cy="4331550"/>
            <a:chOff x="0" y="0"/>
            <a:chExt cx="8231275" cy="4331550"/>
          </a:xfrm>
        </p:grpSpPr>
        <p:pic>
          <p:nvPicPr>
            <p:cNvPr id="11" name="Google Shape;11;p2"/>
            <p:cNvPicPr preferRelativeResize="0"/>
            <p:nvPr/>
          </p:nvPicPr>
          <p:blipFill rotWithShape="1">
            <a:blip r:embed="rId2">
              <a:alphaModFix/>
            </a:blip>
            <a:srcRect/>
            <a:stretch/>
          </p:blipFill>
          <p:spPr>
            <a:xfrm>
              <a:off x="685975" y="3434875"/>
              <a:ext cx="1371975" cy="896675"/>
            </a:xfrm>
            <a:prstGeom prst="rect">
              <a:avLst/>
            </a:prstGeom>
            <a:noFill/>
            <a:ln>
              <a:noFill/>
            </a:ln>
          </p:spPr>
        </p:pic>
        <p:grpSp>
          <p:nvGrpSpPr>
            <p:cNvPr id="12" name="Google Shape;12;p2"/>
            <p:cNvGrpSpPr/>
            <p:nvPr/>
          </p:nvGrpSpPr>
          <p:grpSpPr>
            <a:xfrm>
              <a:off x="0" y="2747250"/>
              <a:ext cx="3429750" cy="896675"/>
              <a:chOff x="0" y="0"/>
              <a:chExt cx="3429750" cy="896675"/>
            </a:xfrm>
          </p:grpSpPr>
          <p:pic>
            <p:nvPicPr>
              <p:cNvPr id="13" name="Google Shape;13;p2"/>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14" name="Google Shape;14;p2"/>
              <p:cNvPicPr preferRelativeResize="0"/>
              <p:nvPr/>
            </p:nvPicPr>
            <p:blipFill rotWithShape="1">
              <a:blip r:embed="rId2">
                <a:alphaModFix/>
              </a:blip>
              <a:srcRect/>
              <a:stretch/>
            </p:blipFill>
            <p:spPr>
              <a:xfrm>
                <a:off x="2057775" y="0"/>
                <a:ext cx="1371975" cy="896675"/>
              </a:xfrm>
              <a:prstGeom prst="rect">
                <a:avLst/>
              </a:prstGeom>
              <a:noFill/>
              <a:ln>
                <a:noFill/>
              </a:ln>
            </p:spPr>
          </p:pic>
        </p:grpSp>
        <p:grpSp>
          <p:nvGrpSpPr>
            <p:cNvPr id="15" name="Google Shape;15;p2"/>
            <p:cNvGrpSpPr/>
            <p:nvPr/>
          </p:nvGrpSpPr>
          <p:grpSpPr>
            <a:xfrm>
              <a:off x="685975" y="2061250"/>
              <a:ext cx="3429750" cy="896675"/>
              <a:chOff x="0" y="0"/>
              <a:chExt cx="3429750" cy="896675"/>
            </a:xfrm>
          </p:grpSpPr>
          <p:pic>
            <p:nvPicPr>
              <p:cNvPr id="16" name="Google Shape;16;p2"/>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17" name="Google Shape;17;p2"/>
              <p:cNvPicPr preferRelativeResize="0"/>
              <p:nvPr/>
            </p:nvPicPr>
            <p:blipFill rotWithShape="1">
              <a:blip r:embed="rId2">
                <a:alphaModFix/>
              </a:blip>
              <a:srcRect/>
              <a:stretch/>
            </p:blipFill>
            <p:spPr>
              <a:xfrm>
                <a:off x="2057775" y="0"/>
                <a:ext cx="1371975" cy="896675"/>
              </a:xfrm>
              <a:prstGeom prst="rect">
                <a:avLst/>
              </a:prstGeom>
              <a:noFill/>
              <a:ln>
                <a:noFill/>
              </a:ln>
            </p:spPr>
          </p:pic>
        </p:grpSp>
        <p:grpSp>
          <p:nvGrpSpPr>
            <p:cNvPr id="18" name="Google Shape;18;p2"/>
            <p:cNvGrpSpPr/>
            <p:nvPr/>
          </p:nvGrpSpPr>
          <p:grpSpPr>
            <a:xfrm>
              <a:off x="0" y="1373625"/>
              <a:ext cx="3429750" cy="896675"/>
              <a:chOff x="0" y="0"/>
              <a:chExt cx="3429750" cy="896675"/>
            </a:xfrm>
          </p:grpSpPr>
          <p:pic>
            <p:nvPicPr>
              <p:cNvPr id="19" name="Google Shape;19;p2"/>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20" name="Google Shape;20;p2"/>
              <p:cNvPicPr preferRelativeResize="0"/>
              <p:nvPr/>
            </p:nvPicPr>
            <p:blipFill rotWithShape="1">
              <a:blip r:embed="rId2">
                <a:alphaModFix/>
              </a:blip>
              <a:srcRect/>
              <a:stretch/>
            </p:blipFill>
            <p:spPr>
              <a:xfrm>
                <a:off x="2057775" y="0"/>
                <a:ext cx="1371975" cy="896675"/>
              </a:xfrm>
              <a:prstGeom prst="rect">
                <a:avLst/>
              </a:prstGeom>
              <a:noFill/>
              <a:ln>
                <a:noFill/>
              </a:ln>
            </p:spPr>
          </p:pic>
        </p:grpSp>
        <p:grpSp>
          <p:nvGrpSpPr>
            <p:cNvPr id="21" name="Google Shape;21;p2"/>
            <p:cNvGrpSpPr/>
            <p:nvPr/>
          </p:nvGrpSpPr>
          <p:grpSpPr>
            <a:xfrm>
              <a:off x="685975" y="687625"/>
              <a:ext cx="7545300" cy="896675"/>
              <a:chOff x="0" y="0"/>
              <a:chExt cx="7545300" cy="896675"/>
            </a:xfrm>
          </p:grpSpPr>
          <p:pic>
            <p:nvPicPr>
              <p:cNvPr id="22" name="Google Shape;22;p2"/>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23" name="Google Shape;23;p2"/>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24" name="Google Shape;24;p2"/>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25" name="Google Shape;25;p2"/>
              <p:cNvPicPr preferRelativeResize="0"/>
              <p:nvPr/>
            </p:nvPicPr>
            <p:blipFill rotWithShape="1">
              <a:blip r:embed="rId2">
                <a:alphaModFix/>
              </a:blip>
              <a:srcRect/>
              <a:stretch/>
            </p:blipFill>
            <p:spPr>
              <a:xfrm>
                <a:off x="6173325" y="0"/>
                <a:ext cx="1371975" cy="896675"/>
              </a:xfrm>
              <a:prstGeom prst="rect">
                <a:avLst/>
              </a:prstGeom>
              <a:noFill/>
              <a:ln>
                <a:noFill/>
              </a:ln>
            </p:spPr>
          </p:pic>
        </p:grpSp>
        <p:grpSp>
          <p:nvGrpSpPr>
            <p:cNvPr id="26" name="Google Shape;26;p2"/>
            <p:cNvGrpSpPr/>
            <p:nvPr/>
          </p:nvGrpSpPr>
          <p:grpSpPr>
            <a:xfrm>
              <a:off x="0" y="0"/>
              <a:ext cx="7545300" cy="896675"/>
              <a:chOff x="0" y="0"/>
              <a:chExt cx="7545300" cy="896675"/>
            </a:xfrm>
          </p:grpSpPr>
          <p:pic>
            <p:nvPicPr>
              <p:cNvPr id="27" name="Google Shape;27;p2"/>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28" name="Google Shape;28;p2"/>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29" name="Google Shape;29;p2"/>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30" name="Google Shape;30;p2"/>
              <p:cNvPicPr preferRelativeResize="0"/>
              <p:nvPr/>
            </p:nvPicPr>
            <p:blipFill rotWithShape="1">
              <a:blip r:embed="rId2">
                <a:alphaModFix/>
              </a:blip>
              <a:srcRect/>
              <a:stretch/>
            </p:blipFill>
            <p:spPr>
              <a:xfrm>
                <a:off x="6173325" y="0"/>
                <a:ext cx="1371975" cy="896675"/>
              </a:xfrm>
              <a:prstGeom prst="rect">
                <a:avLst/>
              </a:prstGeom>
              <a:noFill/>
              <a:ln>
                <a:noFill/>
              </a:ln>
            </p:spPr>
          </p:pic>
        </p:grpSp>
      </p:grpSp>
      <p:sp>
        <p:nvSpPr>
          <p:cNvPr id="31" name="Google Shape;31;p2"/>
          <p:cNvSpPr txBox="1">
            <a:spLocks noGrp="1"/>
          </p:cNvSpPr>
          <p:nvPr>
            <p:ph type="ctrTitle"/>
          </p:nvPr>
        </p:nvSpPr>
        <p:spPr>
          <a:xfrm>
            <a:off x="2027622" y="1953315"/>
            <a:ext cx="5073300" cy="1159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grpSp>
        <p:nvGrpSpPr>
          <p:cNvPr id="32" name="Google Shape;32;p2"/>
          <p:cNvGrpSpPr/>
          <p:nvPr/>
        </p:nvGrpSpPr>
        <p:grpSpPr>
          <a:xfrm flipH="1">
            <a:off x="0" y="3088098"/>
            <a:ext cx="4115725" cy="2270300"/>
            <a:chOff x="4115550" y="2061250"/>
            <a:chExt cx="4115725" cy="2270300"/>
          </a:xfrm>
        </p:grpSpPr>
        <p:grpSp>
          <p:nvGrpSpPr>
            <p:cNvPr id="33" name="Google Shape;33;p2"/>
            <p:cNvGrpSpPr/>
            <p:nvPr/>
          </p:nvGrpSpPr>
          <p:grpSpPr>
            <a:xfrm>
              <a:off x="4801525" y="3434875"/>
              <a:ext cx="3429750" cy="896675"/>
              <a:chOff x="4115550" y="0"/>
              <a:chExt cx="3429750" cy="896675"/>
            </a:xfrm>
          </p:grpSpPr>
          <p:pic>
            <p:nvPicPr>
              <p:cNvPr id="34" name="Google Shape;34;p2"/>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35" name="Google Shape;35;p2"/>
              <p:cNvPicPr preferRelativeResize="0"/>
              <p:nvPr/>
            </p:nvPicPr>
            <p:blipFill rotWithShape="1">
              <a:blip r:embed="rId2">
                <a:alphaModFix/>
              </a:blip>
              <a:srcRect/>
              <a:stretch/>
            </p:blipFill>
            <p:spPr>
              <a:xfrm>
                <a:off x="6173325" y="0"/>
                <a:ext cx="1371975" cy="896675"/>
              </a:xfrm>
              <a:prstGeom prst="rect">
                <a:avLst/>
              </a:prstGeom>
              <a:noFill/>
              <a:ln>
                <a:noFill/>
              </a:ln>
            </p:spPr>
          </p:pic>
        </p:grpSp>
        <p:grpSp>
          <p:nvGrpSpPr>
            <p:cNvPr id="36" name="Google Shape;36;p2"/>
            <p:cNvGrpSpPr/>
            <p:nvPr/>
          </p:nvGrpSpPr>
          <p:grpSpPr>
            <a:xfrm>
              <a:off x="4115550" y="2747250"/>
              <a:ext cx="3429750" cy="896675"/>
              <a:chOff x="4115550" y="0"/>
              <a:chExt cx="3429750" cy="896675"/>
            </a:xfrm>
          </p:grpSpPr>
          <p:pic>
            <p:nvPicPr>
              <p:cNvPr id="37" name="Google Shape;37;p2"/>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38" name="Google Shape;38;p2"/>
              <p:cNvPicPr preferRelativeResize="0"/>
              <p:nvPr/>
            </p:nvPicPr>
            <p:blipFill rotWithShape="1">
              <a:blip r:embed="rId2">
                <a:alphaModFix/>
              </a:blip>
              <a:srcRect/>
              <a:stretch/>
            </p:blipFill>
            <p:spPr>
              <a:xfrm>
                <a:off x="6173325" y="0"/>
                <a:ext cx="1371975" cy="896675"/>
              </a:xfrm>
              <a:prstGeom prst="rect">
                <a:avLst/>
              </a:prstGeom>
              <a:noFill/>
              <a:ln>
                <a:noFill/>
              </a:ln>
            </p:spPr>
          </p:pic>
        </p:grpSp>
        <p:pic>
          <p:nvPicPr>
            <p:cNvPr id="39" name="Google Shape;39;p2"/>
            <p:cNvPicPr preferRelativeResize="0"/>
            <p:nvPr/>
          </p:nvPicPr>
          <p:blipFill rotWithShape="1">
            <a:blip r:embed="rId2">
              <a:alphaModFix/>
            </a:blip>
            <a:srcRect/>
            <a:stretch/>
          </p:blipFill>
          <p:spPr>
            <a:xfrm>
              <a:off x="6859300" y="2061250"/>
              <a:ext cx="1371975" cy="896675"/>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grpSp>
        <p:nvGrpSpPr>
          <p:cNvPr id="280" name="Google Shape;280;p11"/>
          <p:cNvGrpSpPr/>
          <p:nvPr/>
        </p:nvGrpSpPr>
        <p:grpSpPr>
          <a:xfrm flipH="1">
            <a:off x="4363774" y="-3213"/>
            <a:ext cx="4780226" cy="2116171"/>
            <a:chOff x="0" y="0"/>
            <a:chExt cx="5072934" cy="2245751"/>
          </a:xfrm>
        </p:grpSpPr>
        <p:pic>
          <p:nvPicPr>
            <p:cNvPr id="281" name="Google Shape;281;p11"/>
            <p:cNvPicPr preferRelativeResize="0"/>
            <p:nvPr/>
          </p:nvPicPr>
          <p:blipFill rotWithShape="1">
            <a:blip r:embed="rId2">
              <a:alphaModFix/>
            </a:blip>
            <a:srcRect/>
            <a:stretch/>
          </p:blipFill>
          <p:spPr>
            <a:xfrm>
              <a:off x="0" y="1693130"/>
              <a:ext cx="845548" cy="552621"/>
            </a:xfrm>
            <a:prstGeom prst="rect">
              <a:avLst/>
            </a:prstGeom>
            <a:noFill/>
            <a:ln>
              <a:noFill/>
            </a:ln>
          </p:spPr>
        </p:pic>
        <p:pic>
          <p:nvPicPr>
            <p:cNvPr id="282" name="Google Shape;282;p11"/>
            <p:cNvPicPr preferRelativeResize="0"/>
            <p:nvPr/>
          </p:nvPicPr>
          <p:blipFill rotWithShape="1">
            <a:blip r:embed="rId2">
              <a:alphaModFix/>
            </a:blip>
            <a:srcRect/>
            <a:stretch/>
          </p:blipFill>
          <p:spPr>
            <a:xfrm>
              <a:off x="422766" y="1270348"/>
              <a:ext cx="845548" cy="552621"/>
            </a:xfrm>
            <a:prstGeom prst="rect">
              <a:avLst/>
            </a:prstGeom>
            <a:noFill/>
            <a:ln>
              <a:noFill/>
            </a:ln>
          </p:spPr>
        </p:pic>
        <p:grpSp>
          <p:nvGrpSpPr>
            <p:cNvPr id="283" name="Google Shape;283;p11"/>
            <p:cNvGrpSpPr/>
            <p:nvPr/>
          </p:nvGrpSpPr>
          <p:grpSpPr>
            <a:xfrm>
              <a:off x="0" y="846565"/>
              <a:ext cx="3381962" cy="552621"/>
              <a:chOff x="0" y="0"/>
              <a:chExt cx="5487525" cy="896675"/>
            </a:xfrm>
          </p:grpSpPr>
          <p:pic>
            <p:nvPicPr>
              <p:cNvPr id="284" name="Google Shape;284;p11"/>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285" name="Google Shape;285;p11"/>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286" name="Google Shape;286;p11"/>
              <p:cNvPicPr preferRelativeResize="0"/>
              <p:nvPr/>
            </p:nvPicPr>
            <p:blipFill rotWithShape="1">
              <a:blip r:embed="rId2">
                <a:alphaModFix/>
              </a:blip>
              <a:srcRect/>
              <a:stretch/>
            </p:blipFill>
            <p:spPr>
              <a:xfrm>
                <a:off x="4115550" y="0"/>
                <a:ext cx="1371975" cy="896675"/>
              </a:xfrm>
              <a:prstGeom prst="rect">
                <a:avLst/>
              </a:prstGeom>
              <a:noFill/>
              <a:ln>
                <a:noFill/>
              </a:ln>
            </p:spPr>
          </p:pic>
        </p:grpSp>
        <p:grpSp>
          <p:nvGrpSpPr>
            <p:cNvPr id="287" name="Google Shape;287;p11"/>
            <p:cNvGrpSpPr/>
            <p:nvPr/>
          </p:nvGrpSpPr>
          <p:grpSpPr>
            <a:xfrm>
              <a:off x="422766" y="423783"/>
              <a:ext cx="4650168" cy="552621"/>
              <a:chOff x="0" y="0"/>
              <a:chExt cx="7545300" cy="896675"/>
            </a:xfrm>
          </p:grpSpPr>
          <p:pic>
            <p:nvPicPr>
              <p:cNvPr id="288" name="Google Shape;288;p11"/>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289" name="Google Shape;289;p11"/>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290" name="Google Shape;290;p11"/>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291" name="Google Shape;291;p11"/>
              <p:cNvPicPr preferRelativeResize="0"/>
              <p:nvPr/>
            </p:nvPicPr>
            <p:blipFill rotWithShape="1">
              <a:blip r:embed="rId2">
                <a:alphaModFix/>
              </a:blip>
              <a:srcRect/>
              <a:stretch/>
            </p:blipFill>
            <p:spPr>
              <a:xfrm>
                <a:off x="6173325" y="0"/>
                <a:ext cx="1371975" cy="896675"/>
              </a:xfrm>
              <a:prstGeom prst="rect">
                <a:avLst/>
              </a:prstGeom>
              <a:noFill/>
              <a:ln>
                <a:noFill/>
              </a:ln>
            </p:spPr>
          </p:pic>
        </p:grpSp>
        <p:grpSp>
          <p:nvGrpSpPr>
            <p:cNvPr id="292" name="Google Shape;292;p11"/>
            <p:cNvGrpSpPr/>
            <p:nvPr/>
          </p:nvGrpSpPr>
          <p:grpSpPr>
            <a:xfrm>
              <a:off x="0" y="0"/>
              <a:ext cx="4650168" cy="552621"/>
              <a:chOff x="0" y="0"/>
              <a:chExt cx="7545300" cy="896675"/>
            </a:xfrm>
          </p:grpSpPr>
          <p:pic>
            <p:nvPicPr>
              <p:cNvPr id="293" name="Google Shape;293;p11"/>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294" name="Google Shape;294;p11"/>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295" name="Google Shape;295;p11"/>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296" name="Google Shape;296;p11"/>
              <p:cNvPicPr preferRelativeResize="0"/>
              <p:nvPr/>
            </p:nvPicPr>
            <p:blipFill rotWithShape="1">
              <a:blip r:embed="rId2">
                <a:alphaModFix/>
              </a:blip>
              <a:srcRect/>
              <a:stretch/>
            </p:blipFill>
            <p:spPr>
              <a:xfrm>
                <a:off x="6173325" y="0"/>
                <a:ext cx="1371975" cy="896675"/>
              </a:xfrm>
              <a:prstGeom prst="rect">
                <a:avLst/>
              </a:prstGeom>
              <a:noFill/>
              <a:ln>
                <a:noFill/>
              </a:ln>
            </p:spPr>
          </p:pic>
        </p:grpSp>
      </p:grpSp>
      <p:grpSp>
        <p:nvGrpSpPr>
          <p:cNvPr id="297" name="Google Shape;297;p11"/>
          <p:cNvGrpSpPr/>
          <p:nvPr/>
        </p:nvGrpSpPr>
        <p:grpSpPr>
          <a:xfrm flipH="1">
            <a:off x="7" y="3953174"/>
            <a:ext cx="2390164" cy="1318453"/>
            <a:chOff x="6607482" y="3879952"/>
            <a:chExt cx="2536521" cy="1399186"/>
          </a:xfrm>
        </p:grpSpPr>
        <p:grpSp>
          <p:nvGrpSpPr>
            <p:cNvPr id="298" name="Google Shape;298;p11"/>
            <p:cNvGrpSpPr/>
            <p:nvPr/>
          </p:nvGrpSpPr>
          <p:grpSpPr>
            <a:xfrm>
              <a:off x="6607482" y="4726517"/>
              <a:ext cx="2113755" cy="552621"/>
              <a:chOff x="2057775" y="0"/>
              <a:chExt cx="3429750" cy="896675"/>
            </a:xfrm>
          </p:grpSpPr>
          <p:pic>
            <p:nvPicPr>
              <p:cNvPr id="299" name="Google Shape;299;p11"/>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300" name="Google Shape;300;p11"/>
              <p:cNvPicPr preferRelativeResize="0"/>
              <p:nvPr/>
            </p:nvPicPr>
            <p:blipFill rotWithShape="1">
              <a:blip r:embed="rId2">
                <a:alphaModFix/>
              </a:blip>
              <a:srcRect/>
              <a:stretch/>
            </p:blipFill>
            <p:spPr>
              <a:xfrm>
                <a:off x="4115550" y="0"/>
                <a:ext cx="1371975" cy="896675"/>
              </a:xfrm>
              <a:prstGeom prst="rect">
                <a:avLst/>
              </a:prstGeom>
              <a:noFill/>
              <a:ln>
                <a:noFill/>
              </a:ln>
            </p:spPr>
          </p:pic>
        </p:grpSp>
        <p:grpSp>
          <p:nvGrpSpPr>
            <p:cNvPr id="301" name="Google Shape;301;p11"/>
            <p:cNvGrpSpPr/>
            <p:nvPr/>
          </p:nvGrpSpPr>
          <p:grpSpPr>
            <a:xfrm>
              <a:off x="7030248" y="4303735"/>
              <a:ext cx="2113755" cy="552621"/>
              <a:chOff x="2057775" y="0"/>
              <a:chExt cx="3429750" cy="896675"/>
            </a:xfrm>
          </p:grpSpPr>
          <p:pic>
            <p:nvPicPr>
              <p:cNvPr id="302" name="Google Shape;302;p11"/>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303" name="Google Shape;303;p11"/>
              <p:cNvPicPr preferRelativeResize="0"/>
              <p:nvPr/>
            </p:nvPicPr>
            <p:blipFill rotWithShape="1">
              <a:blip r:embed="rId2">
                <a:alphaModFix/>
              </a:blip>
              <a:srcRect/>
              <a:stretch/>
            </p:blipFill>
            <p:spPr>
              <a:xfrm>
                <a:off x="4115550" y="0"/>
                <a:ext cx="1371975" cy="896675"/>
              </a:xfrm>
              <a:prstGeom prst="rect">
                <a:avLst/>
              </a:prstGeom>
              <a:noFill/>
              <a:ln>
                <a:noFill/>
              </a:ln>
            </p:spPr>
          </p:pic>
        </p:grpSp>
        <p:pic>
          <p:nvPicPr>
            <p:cNvPr id="304" name="Google Shape;304;p11"/>
            <p:cNvPicPr preferRelativeResize="0"/>
            <p:nvPr/>
          </p:nvPicPr>
          <p:blipFill rotWithShape="1">
            <a:blip r:embed="rId2">
              <a:alphaModFix/>
            </a:blip>
            <a:srcRect/>
            <a:stretch/>
          </p:blipFill>
          <p:spPr>
            <a:xfrm>
              <a:off x="7875688" y="3879952"/>
              <a:ext cx="845548" cy="552621"/>
            </a:xfrm>
            <a:prstGeom prst="rect">
              <a:avLst/>
            </a:prstGeom>
            <a:noFill/>
            <a:ln>
              <a:noFill/>
            </a:ln>
          </p:spPr>
        </p:pic>
      </p:grpSp>
      <p:sp>
        <p:nvSpPr>
          <p:cNvPr id="305" name="Google Shape;305;p11"/>
          <p:cNvSpPr txBox="1">
            <a:spLocks noGrp="1"/>
          </p:cNvSpPr>
          <p:nvPr>
            <p:ph type="body" idx="1"/>
          </p:nvPr>
        </p:nvSpPr>
        <p:spPr>
          <a:xfrm>
            <a:off x="1288075" y="3945179"/>
            <a:ext cx="6483900" cy="519600"/>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360"/>
              </a:spcBef>
              <a:spcAft>
                <a:spcPts val="0"/>
              </a:spcAft>
              <a:buSzPts val="1800"/>
              <a:buNone/>
              <a:defRPr sz="1800"/>
            </a:lvl1pPr>
          </a:lstStyle>
          <a:p>
            <a:endParaRPr/>
          </a:p>
        </p:txBody>
      </p:sp>
      <p:sp>
        <p:nvSpPr>
          <p:cNvPr id="306" name="Google Shape;306;p11"/>
          <p:cNvSpPr txBox="1">
            <a:spLocks noGrp="1"/>
          </p:cNvSpPr>
          <p:nvPr>
            <p:ph type="sldNum" idx="12"/>
          </p:nvPr>
        </p:nvSpPr>
        <p:spPr>
          <a:xfrm>
            <a:off x="8729400" y="4734075"/>
            <a:ext cx="414600" cy="4095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1pPr>
            <a:lvl2pPr marL="0" marR="0" lvl="1"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2pPr>
            <a:lvl3pPr marL="0" marR="0" lvl="2"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3pPr>
            <a:lvl4pPr marL="0" marR="0" lvl="3"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4pPr>
            <a:lvl5pPr marL="0" marR="0" lvl="4"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5pPr>
            <a:lvl6pPr marL="0" marR="0" lvl="5"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6pPr>
            <a:lvl7pPr marL="0" marR="0" lvl="6"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7pPr>
            <a:lvl8pPr marL="0" marR="0" lvl="7"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8pPr>
            <a:lvl9pPr marL="0" marR="0" lvl="8"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9pPr>
          </a:lstStyle>
          <a:p>
            <a:pPr marL="0" lvl="0" indent="0" algn="ct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background">
  <p:cSld name="BLANK_1_1">
    <p:spTree>
      <p:nvGrpSpPr>
        <p:cNvPr id="1" name="Shape 307"/>
        <p:cNvGrpSpPr/>
        <p:nvPr/>
      </p:nvGrpSpPr>
      <p:grpSpPr>
        <a:xfrm>
          <a:off x="0" y="0"/>
          <a:ext cx="0" cy="0"/>
          <a:chOff x="0" y="0"/>
          <a:chExt cx="0" cy="0"/>
        </a:xfrm>
      </p:grpSpPr>
      <p:pic>
        <p:nvPicPr>
          <p:cNvPr id="308" name="Google Shape;308;p12"/>
          <p:cNvPicPr preferRelativeResize="0"/>
          <p:nvPr/>
        </p:nvPicPr>
        <p:blipFill rotWithShape="1">
          <a:blip r:embed="rId2">
            <a:alphaModFix/>
          </a:blip>
          <a:srcRect/>
          <a:stretch/>
        </p:blipFill>
        <p:spPr>
          <a:xfrm>
            <a:off x="0" y="0"/>
            <a:ext cx="9144001" cy="5143500"/>
          </a:xfrm>
          <a:prstGeom prst="rect">
            <a:avLst/>
          </a:prstGeom>
          <a:noFill/>
          <a:ln>
            <a:noFill/>
          </a:ln>
        </p:spPr>
      </p:pic>
      <p:sp>
        <p:nvSpPr>
          <p:cNvPr id="309" name="Google Shape;309;p12"/>
          <p:cNvSpPr txBox="1">
            <a:spLocks noGrp="1"/>
          </p:cNvSpPr>
          <p:nvPr>
            <p:ph type="sldNum" idx="12"/>
          </p:nvPr>
        </p:nvSpPr>
        <p:spPr>
          <a:xfrm>
            <a:off x="4297650" y="4646800"/>
            <a:ext cx="548700" cy="496500"/>
          </a:xfrm>
          <a:prstGeom prst="rect">
            <a:avLst/>
          </a:prstGeom>
          <a:noFill/>
          <a:ln>
            <a:noFill/>
          </a:ln>
        </p:spPr>
        <p:txBody>
          <a:bodyPr spcFirstLastPara="1" wrap="square" lIns="0" tIns="0" rIns="0" bIns="0" anchor="ctr" anchorCtr="0">
            <a:noAutofit/>
          </a:bodyPr>
          <a:lstStyle>
            <a:lvl1pPr marL="0" marR="0" lvl="0" indent="0" algn="ct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Patrick Hand"/>
                <a:ea typeface="Patrick Hand"/>
                <a:cs typeface="Patrick Hand"/>
                <a:sym typeface="Patrick Hand"/>
              </a:defRPr>
            </a:lvl1pPr>
            <a:lvl2pPr marL="0" marR="0" lvl="1" indent="0" algn="ct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Patrick Hand"/>
                <a:ea typeface="Patrick Hand"/>
                <a:cs typeface="Patrick Hand"/>
                <a:sym typeface="Patrick Hand"/>
              </a:defRPr>
            </a:lvl2pPr>
            <a:lvl3pPr marL="0" marR="0" lvl="2" indent="0" algn="ct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Patrick Hand"/>
                <a:ea typeface="Patrick Hand"/>
                <a:cs typeface="Patrick Hand"/>
                <a:sym typeface="Patrick Hand"/>
              </a:defRPr>
            </a:lvl3pPr>
            <a:lvl4pPr marL="0" marR="0" lvl="3" indent="0" algn="ct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Patrick Hand"/>
                <a:ea typeface="Patrick Hand"/>
                <a:cs typeface="Patrick Hand"/>
                <a:sym typeface="Patrick Hand"/>
              </a:defRPr>
            </a:lvl4pPr>
            <a:lvl5pPr marL="0" marR="0" lvl="4" indent="0" algn="ct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Patrick Hand"/>
                <a:ea typeface="Patrick Hand"/>
                <a:cs typeface="Patrick Hand"/>
                <a:sym typeface="Patrick Hand"/>
              </a:defRPr>
            </a:lvl5pPr>
            <a:lvl6pPr marL="0" marR="0" lvl="5" indent="0" algn="ct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Patrick Hand"/>
                <a:ea typeface="Patrick Hand"/>
                <a:cs typeface="Patrick Hand"/>
                <a:sym typeface="Patrick Hand"/>
              </a:defRPr>
            </a:lvl6pPr>
            <a:lvl7pPr marL="0" marR="0" lvl="6" indent="0" algn="ct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Patrick Hand"/>
                <a:ea typeface="Patrick Hand"/>
                <a:cs typeface="Patrick Hand"/>
                <a:sym typeface="Patrick Hand"/>
              </a:defRPr>
            </a:lvl7pPr>
            <a:lvl8pPr marL="0" marR="0" lvl="7" indent="0" algn="ct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Patrick Hand"/>
                <a:ea typeface="Patrick Hand"/>
                <a:cs typeface="Patrick Hand"/>
                <a:sym typeface="Patrick Hand"/>
              </a:defRPr>
            </a:lvl8pPr>
            <a:lvl9pPr marL="0" marR="0" lvl="8" indent="0" algn="ct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Patrick Hand"/>
                <a:ea typeface="Patrick Hand"/>
                <a:cs typeface="Patrick Hand"/>
                <a:sym typeface="Patrick Hand"/>
              </a:defRPr>
            </a:lvl9pPr>
          </a:lstStyle>
          <a:p>
            <a:pPr marL="0" lvl="0" indent="0" algn="ct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0"/>
        <p:cNvGrpSpPr/>
        <p:nvPr/>
      </p:nvGrpSpPr>
      <p:grpSpPr>
        <a:xfrm>
          <a:off x="0" y="0"/>
          <a:ext cx="0" cy="0"/>
          <a:chOff x="0" y="0"/>
          <a:chExt cx="0" cy="0"/>
        </a:xfrm>
      </p:grpSpPr>
      <p:grpSp>
        <p:nvGrpSpPr>
          <p:cNvPr id="41" name="Google Shape;41;p3"/>
          <p:cNvGrpSpPr/>
          <p:nvPr/>
        </p:nvGrpSpPr>
        <p:grpSpPr>
          <a:xfrm flipH="1">
            <a:off x="4363774" y="-3213"/>
            <a:ext cx="4780226" cy="2116171"/>
            <a:chOff x="0" y="0"/>
            <a:chExt cx="5072934" cy="2245751"/>
          </a:xfrm>
        </p:grpSpPr>
        <p:pic>
          <p:nvPicPr>
            <p:cNvPr id="42" name="Google Shape;42;p3"/>
            <p:cNvPicPr preferRelativeResize="0"/>
            <p:nvPr/>
          </p:nvPicPr>
          <p:blipFill rotWithShape="1">
            <a:blip r:embed="rId2">
              <a:alphaModFix/>
            </a:blip>
            <a:srcRect/>
            <a:stretch/>
          </p:blipFill>
          <p:spPr>
            <a:xfrm>
              <a:off x="0" y="1693130"/>
              <a:ext cx="845548" cy="552621"/>
            </a:xfrm>
            <a:prstGeom prst="rect">
              <a:avLst/>
            </a:prstGeom>
            <a:noFill/>
            <a:ln>
              <a:noFill/>
            </a:ln>
          </p:spPr>
        </p:pic>
        <p:pic>
          <p:nvPicPr>
            <p:cNvPr id="43" name="Google Shape;43;p3"/>
            <p:cNvPicPr preferRelativeResize="0"/>
            <p:nvPr/>
          </p:nvPicPr>
          <p:blipFill rotWithShape="1">
            <a:blip r:embed="rId2">
              <a:alphaModFix/>
            </a:blip>
            <a:srcRect/>
            <a:stretch/>
          </p:blipFill>
          <p:spPr>
            <a:xfrm>
              <a:off x="422766" y="1270348"/>
              <a:ext cx="845548" cy="552621"/>
            </a:xfrm>
            <a:prstGeom prst="rect">
              <a:avLst/>
            </a:prstGeom>
            <a:noFill/>
            <a:ln>
              <a:noFill/>
            </a:ln>
          </p:spPr>
        </p:pic>
        <p:grpSp>
          <p:nvGrpSpPr>
            <p:cNvPr id="44" name="Google Shape;44;p3"/>
            <p:cNvGrpSpPr/>
            <p:nvPr/>
          </p:nvGrpSpPr>
          <p:grpSpPr>
            <a:xfrm>
              <a:off x="0" y="846565"/>
              <a:ext cx="3381962" cy="552621"/>
              <a:chOff x="0" y="0"/>
              <a:chExt cx="5487525" cy="896675"/>
            </a:xfrm>
          </p:grpSpPr>
          <p:pic>
            <p:nvPicPr>
              <p:cNvPr id="45" name="Google Shape;45;p3"/>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46" name="Google Shape;46;p3"/>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47" name="Google Shape;47;p3"/>
              <p:cNvPicPr preferRelativeResize="0"/>
              <p:nvPr/>
            </p:nvPicPr>
            <p:blipFill rotWithShape="1">
              <a:blip r:embed="rId2">
                <a:alphaModFix/>
              </a:blip>
              <a:srcRect/>
              <a:stretch/>
            </p:blipFill>
            <p:spPr>
              <a:xfrm>
                <a:off x="4115550" y="0"/>
                <a:ext cx="1371975" cy="896675"/>
              </a:xfrm>
              <a:prstGeom prst="rect">
                <a:avLst/>
              </a:prstGeom>
              <a:noFill/>
              <a:ln>
                <a:noFill/>
              </a:ln>
            </p:spPr>
          </p:pic>
        </p:grpSp>
        <p:grpSp>
          <p:nvGrpSpPr>
            <p:cNvPr id="48" name="Google Shape;48;p3"/>
            <p:cNvGrpSpPr/>
            <p:nvPr/>
          </p:nvGrpSpPr>
          <p:grpSpPr>
            <a:xfrm>
              <a:off x="422766" y="423783"/>
              <a:ext cx="4650168" cy="552621"/>
              <a:chOff x="0" y="0"/>
              <a:chExt cx="7545300" cy="896675"/>
            </a:xfrm>
          </p:grpSpPr>
          <p:pic>
            <p:nvPicPr>
              <p:cNvPr id="49" name="Google Shape;49;p3"/>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50" name="Google Shape;50;p3"/>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51" name="Google Shape;51;p3"/>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52" name="Google Shape;52;p3"/>
              <p:cNvPicPr preferRelativeResize="0"/>
              <p:nvPr/>
            </p:nvPicPr>
            <p:blipFill rotWithShape="1">
              <a:blip r:embed="rId2">
                <a:alphaModFix/>
              </a:blip>
              <a:srcRect/>
              <a:stretch/>
            </p:blipFill>
            <p:spPr>
              <a:xfrm>
                <a:off x="6173325" y="0"/>
                <a:ext cx="1371975" cy="896675"/>
              </a:xfrm>
              <a:prstGeom prst="rect">
                <a:avLst/>
              </a:prstGeom>
              <a:noFill/>
              <a:ln>
                <a:noFill/>
              </a:ln>
            </p:spPr>
          </p:pic>
        </p:grpSp>
        <p:grpSp>
          <p:nvGrpSpPr>
            <p:cNvPr id="53" name="Google Shape;53;p3"/>
            <p:cNvGrpSpPr/>
            <p:nvPr/>
          </p:nvGrpSpPr>
          <p:grpSpPr>
            <a:xfrm>
              <a:off x="0" y="0"/>
              <a:ext cx="4650168" cy="552621"/>
              <a:chOff x="0" y="0"/>
              <a:chExt cx="7545300" cy="896675"/>
            </a:xfrm>
          </p:grpSpPr>
          <p:pic>
            <p:nvPicPr>
              <p:cNvPr id="54" name="Google Shape;54;p3"/>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55" name="Google Shape;55;p3"/>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56" name="Google Shape;56;p3"/>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57" name="Google Shape;57;p3"/>
              <p:cNvPicPr preferRelativeResize="0"/>
              <p:nvPr/>
            </p:nvPicPr>
            <p:blipFill rotWithShape="1">
              <a:blip r:embed="rId2">
                <a:alphaModFix/>
              </a:blip>
              <a:srcRect/>
              <a:stretch/>
            </p:blipFill>
            <p:spPr>
              <a:xfrm>
                <a:off x="6173325" y="0"/>
                <a:ext cx="1371975" cy="896675"/>
              </a:xfrm>
              <a:prstGeom prst="rect">
                <a:avLst/>
              </a:prstGeom>
              <a:noFill/>
              <a:ln>
                <a:noFill/>
              </a:ln>
            </p:spPr>
          </p:pic>
        </p:grpSp>
      </p:grpSp>
      <p:grpSp>
        <p:nvGrpSpPr>
          <p:cNvPr id="58" name="Google Shape;58;p3"/>
          <p:cNvGrpSpPr/>
          <p:nvPr/>
        </p:nvGrpSpPr>
        <p:grpSpPr>
          <a:xfrm flipH="1">
            <a:off x="7" y="3953174"/>
            <a:ext cx="2390164" cy="1318453"/>
            <a:chOff x="6607482" y="3879952"/>
            <a:chExt cx="2536521" cy="1399186"/>
          </a:xfrm>
        </p:grpSpPr>
        <p:grpSp>
          <p:nvGrpSpPr>
            <p:cNvPr id="59" name="Google Shape;59;p3"/>
            <p:cNvGrpSpPr/>
            <p:nvPr/>
          </p:nvGrpSpPr>
          <p:grpSpPr>
            <a:xfrm>
              <a:off x="6607482" y="4726517"/>
              <a:ext cx="2113755" cy="552621"/>
              <a:chOff x="2057775" y="0"/>
              <a:chExt cx="3429750" cy="896675"/>
            </a:xfrm>
          </p:grpSpPr>
          <p:pic>
            <p:nvPicPr>
              <p:cNvPr id="60" name="Google Shape;60;p3"/>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61" name="Google Shape;61;p3"/>
              <p:cNvPicPr preferRelativeResize="0"/>
              <p:nvPr/>
            </p:nvPicPr>
            <p:blipFill rotWithShape="1">
              <a:blip r:embed="rId2">
                <a:alphaModFix/>
              </a:blip>
              <a:srcRect/>
              <a:stretch/>
            </p:blipFill>
            <p:spPr>
              <a:xfrm>
                <a:off x="4115550" y="0"/>
                <a:ext cx="1371975" cy="896675"/>
              </a:xfrm>
              <a:prstGeom prst="rect">
                <a:avLst/>
              </a:prstGeom>
              <a:noFill/>
              <a:ln>
                <a:noFill/>
              </a:ln>
            </p:spPr>
          </p:pic>
        </p:grpSp>
        <p:grpSp>
          <p:nvGrpSpPr>
            <p:cNvPr id="62" name="Google Shape;62;p3"/>
            <p:cNvGrpSpPr/>
            <p:nvPr/>
          </p:nvGrpSpPr>
          <p:grpSpPr>
            <a:xfrm>
              <a:off x="7030248" y="4303735"/>
              <a:ext cx="2113755" cy="552621"/>
              <a:chOff x="2057775" y="0"/>
              <a:chExt cx="3429750" cy="896675"/>
            </a:xfrm>
          </p:grpSpPr>
          <p:pic>
            <p:nvPicPr>
              <p:cNvPr id="63" name="Google Shape;63;p3"/>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64" name="Google Shape;64;p3"/>
              <p:cNvPicPr preferRelativeResize="0"/>
              <p:nvPr/>
            </p:nvPicPr>
            <p:blipFill rotWithShape="1">
              <a:blip r:embed="rId2">
                <a:alphaModFix/>
              </a:blip>
              <a:srcRect/>
              <a:stretch/>
            </p:blipFill>
            <p:spPr>
              <a:xfrm>
                <a:off x="4115550" y="0"/>
                <a:ext cx="1371975" cy="896675"/>
              </a:xfrm>
              <a:prstGeom prst="rect">
                <a:avLst/>
              </a:prstGeom>
              <a:noFill/>
              <a:ln>
                <a:noFill/>
              </a:ln>
            </p:spPr>
          </p:pic>
        </p:grpSp>
        <p:pic>
          <p:nvPicPr>
            <p:cNvPr id="65" name="Google Shape;65;p3"/>
            <p:cNvPicPr preferRelativeResize="0"/>
            <p:nvPr/>
          </p:nvPicPr>
          <p:blipFill rotWithShape="1">
            <a:blip r:embed="rId2">
              <a:alphaModFix/>
            </a:blip>
            <a:srcRect/>
            <a:stretch/>
          </p:blipFill>
          <p:spPr>
            <a:xfrm>
              <a:off x="7875688" y="3879952"/>
              <a:ext cx="845548" cy="552621"/>
            </a:xfrm>
            <a:prstGeom prst="rect">
              <a:avLst/>
            </a:prstGeom>
            <a:noFill/>
            <a:ln>
              <a:noFill/>
            </a:ln>
          </p:spPr>
        </p:pic>
      </p:grpSp>
      <p:sp>
        <p:nvSpPr>
          <p:cNvPr id="66" name="Google Shape;66;p3"/>
          <p:cNvSpPr txBox="1">
            <a:spLocks noGrp="1"/>
          </p:cNvSpPr>
          <p:nvPr>
            <p:ph type="title"/>
          </p:nvPr>
        </p:nvSpPr>
        <p:spPr>
          <a:xfrm>
            <a:off x="776450" y="402700"/>
            <a:ext cx="3587400" cy="8568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67" name="Google Shape;67;p3"/>
          <p:cNvSpPr txBox="1">
            <a:spLocks noGrp="1"/>
          </p:cNvSpPr>
          <p:nvPr>
            <p:ph type="body" idx="1"/>
          </p:nvPr>
        </p:nvSpPr>
        <p:spPr>
          <a:xfrm>
            <a:off x="776450" y="1524375"/>
            <a:ext cx="3587400" cy="3077100"/>
          </a:xfrm>
          <a:prstGeom prst="rect">
            <a:avLst/>
          </a:prstGeom>
          <a:noFill/>
          <a:ln>
            <a:noFill/>
          </a:ln>
        </p:spPr>
        <p:txBody>
          <a:bodyPr spcFirstLastPara="1" wrap="square" lIns="0" tIns="0" rIns="0" bIns="0" anchor="t" anchorCtr="0">
            <a:noAutofit/>
          </a:bodyPr>
          <a:lstStyle>
            <a:lvl1pPr marL="457200" lvl="0" indent="-355600" algn="l">
              <a:lnSpc>
                <a:spcPct val="120000"/>
              </a:lnSpc>
              <a:spcBef>
                <a:spcPts val="600"/>
              </a:spcBef>
              <a:spcAft>
                <a:spcPts val="0"/>
              </a:spcAft>
              <a:buSzPts val="2000"/>
              <a:buChar char="❑"/>
              <a:defRPr/>
            </a:lvl1pPr>
            <a:lvl2pPr marL="914400" lvl="1" indent="-355600" algn="l">
              <a:lnSpc>
                <a:spcPct val="120000"/>
              </a:lnSpc>
              <a:spcBef>
                <a:spcPts val="600"/>
              </a:spcBef>
              <a:spcAft>
                <a:spcPts val="0"/>
              </a:spcAft>
              <a:buSzPts val="2000"/>
              <a:buChar char="❏"/>
              <a:defRPr/>
            </a:lvl2pPr>
            <a:lvl3pPr marL="1371600" lvl="2" indent="-355600" algn="l">
              <a:lnSpc>
                <a:spcPct val="120000"/>
              </a:lnSpc>
              <a:spcBef>
                <a:spcPts val="600"/>
              </a:spcBef>
              <a:spcAft>
                <a:spcPts val="0"/>
              </a:spcAft>
              <a:buSzPts val="2000"/>
              <a:buChar char="❏"/>
              <a:defRPr/>
            </a:lvl3pPr>
            <a:lvl4pPr marL="1828800" lvl="3" indent="-355600" algn="l">
              <a:lnSpc>
                <a:spcPct val="120000"/>
              </a:lnSpc>
              <a:spcBef>
                <a:spcPts val="600"/>
              </a:spcBef>
              <a:spcAft>
                <a:spcPts val="0"/>
              </a:spcAft>
              <a:buSzPts val="2000"/>
              <a:buChar char="❏"/>
              <a:defRPr/>
            </a:lvl4pPr>
            <a:lvl5pPr marL="2286000" lvl="4" indent="-355600" algn="l">
              <a:lnSpc>
                <a:spcPct val="120000"/>
              </a:lnSpc>
              <a:spcBef>
                <a:spcPts val="600"/>
              </a:spcBef>
              <a:spcAft>
                <a:spcPts val="0"/>
              </a:spcAft>
              <a:buSzPts val="2000"/>
              <a:buChar char="❏"/>
              <a:defRPr/>
            </a:lvl5pPr>
            <a:lvl6pPr marL="2743200" lvl="5" indent="-355600" algn="l">
              <a:lnSpc>
                <a:spcPct val="120000"/>
              </a:lnSpc>
              <a:spcBef>
                <a:spcPts val="600"/>
              </a:spcBef>
              <a:spcAft>
                <a:spcPts val="0"/>
              </a:spcAft>
              <a:buSzPts val="2000"/>
              <a:buChar char="❏"/>
              <a:defRPr/>
            </a:lvl6pPr>
            <a:lvl7pPr marL="3200400" lvl="6" indent="-355600" algn="l">
              <a:lnSpc>
                <a:spcPct val="120000"/>
              </a:lnSpc>
              <a:spcBef>
                <a:spcPts val="600"/>
              </a:spcBef>
              <a:spcAft>
                <a:spcPts val="0"/>
              </a:spcAft>
              <a:buSzPts val="2000"/>
              <a:buChar char="❏"/>
              <a:defRPr/>
            </a:lvl7pPr>
            <a:lvl8pPr marL="3657600" lvl="7" indent="-355600" algn="l">
              <a:lnSpc>
                <a:spcPct val="120000"/>
              </a:lnSpc>
              <a:spcBef>
                <a:spcPts val="600"/>
              </a:spcBef>
              <a:spcAft>
                <a:spcPts val="0"/>
              </a:spcAft>
              <a:buSzPts val="2000"/>
              <a:buChar char="❏"/>
              <a:defRPr/>
            </a:lvl8pPr>
            <a:lvl9pPr marL="4114800" lvl="8" indent="-355600" algn="l">
              <a:lnSpc>
                <a:spcPct val="120000"/>
              </a:lnSpc>
              <a:spcBef>
                <a:spcPts val="600"/>
              </a:spcBef>
              <a:spcAft>
                <a:spcPts val="0"/>
              </a:spcAft>
              <a:buSzPts val="2000"/>
              <a:buChar char="❏"/>
              <a:defRPr/>
            </a:lvl9pPr>
          </a:lstStyle>
          <a:p>
            <a:endParaRPr/>
          </a:p>
        </p:txBody>
      </p:sp>
      <p:sp>
        <p:nvSpPr>
          <p:cNvPr id="68" name="Google Shape;68;p3"/>
          <p:cNvSpPr txBox="1">
            <a:spLocks noGrp="1"/>
          </p:cNvSpPr>
          <p:nvPr>
            <p:ph type="body" idx="2"/>
          </p:nvPr>
        </p:nvSpPr>
        <p:spPr>
          <a:xfrm>
            <a:off x="4780150" y="1524375"/>
            <a:ext cx="3587400" cy="3077100"/>
          </a:xfrm>
          <a:prstGeom prst="rect">
            <a:avLst/>
          </a:prstGeom>
          <a:noFill/>
          <a:ln>
            <a:noFill/>
          </a:ln>
        </p:spPr>
        <p:txBody>
          <a:bodyPr spcFirstLastPara="1" wrap="square" lIns="0" tIns="0" rIns="0" bIns="0" anchor="t" anchorCtr="0">
            <a:noAutofit/>
          </a:bodyPr>
          <a:lstStyle>
            <a:lvl1pPr marL="457200" lvl="0" indent="-355600" algn="l">
              <a:lnSpc>
                <a:spcPct val="120000"/>
              </a:lnSpc>
              <a:spcBef>
                <a:spcPts val="600"/>
              </a:spcBef>
              <a:spcAft>
                <a:spcPts val="0"/>
              </a:spcAft>
              <a:buSzPts val="2000"/>
              <a:buChar char="❑"/>
              <a:defRPr/>
            </a:lvl1pPr>
            <a:lvl2pPr marL="914400" lvl="1" indent="-355600" algn="l">
              <a:lnSpc>
                <a:spcPct val="120000"/>
              </a:lnSpc>
              <a:spcBef>
                <a:spcPts val="600"/>
              </a:spcBef>
              <a:spcAft>
                <a:spcPts val="0"/>
              </a:spcAft>
              <a:buSzPts val="2000"/>
              <a:buChar char="❏"/>
              <a:defRPr/>
            </a:lvl2pPr>
            <a:lvl3pPr marL="1371600" lvl="2" indent="-355600" algn="l">
              <a:lnSpc>
                <a:spcPct val="120000"/>
              </a:lnSpc>
              <a:spcBef>
                <a:spcPts val="600"/>
              </a:spcBef>
              <a:spcAft>
                <a:spcPts val="0"/>
              </a:spcAft>
              <a:buSzPts val="2000"/>
              <a:buChar char="❏"/>
              <a:defRPr/>
            </a:lvl3pPr>
            <a:lvl4pPr marL="1828800" lvl="3" indent="-355600" algn="l">
              <a:lnSpc>
                <a:spcPct val="120000"/>
              </a:lnSpc>
              <a:spcBef>
                <a:spcPts val="600"/>
              </a:spcBef>
              <a:spcAft>
                <a:spcPts val="0"/>
              </a:spcAft>
              <a:buSzPts val="2000"/>
              <a:buChar char="❏"/>
              <a:defRPr/>
            </a:lvl4pPr>
            <a:lvl5pPr marL="2286000" lvl="4" indent="-355600" algn="l">
              <a:lnSpc>
                <a:spcPct val="120000"/>
              </a:lnSpc>
              <a:spcBef>
                <a:spcPts val="600"/>
              </a:spcBef>
              <a:spcAft>
                <a:spcPts val="0"/>
              </a:spcAft>
              <a:buSzPts val="2000"/>
              <a:buChar char="❏"/>
              <a:defRPr/>
            </a:lvl5pPr>
            <a:lvl6pPr marL="2743200" lvl="5" indent="-355600" algn="l">
              <a:lnSpc>
                <a:spcPct val="120000"/>
              </a:lnSpc>
              <a:spcBef>
                <a:spcPts val="600"/>
              </a:spcBef>
              <a:spcAft>
                <a:spcPts val="0"/>
              </a:spcAft>
              <a:buSzPts val="2000"/>
              <a:buChar char="❏"/>
              <a:defRPr/>
            </a:lvl6pPr>
            <a:lvl7pPr marL="3200400" lvl="6" indent="-355600" algn="l">
              <a:lnSpc>
                <a:spcPct val="120000"/>
              </a:lnSpc>
              <a:spcBef>
                <a:spcPts val="600"/>
              </a:spcBef>
              <a:spcAft>
                <a:spcPts val="0"/>
              </a:spcAft>
              <a:buSzPts val="2000"/>
              <a:buChar char="❏"/>
              <a:defRPr/>
            </a:lvl7pPr>
            <a:lvl8pPr marL="3657600" lvl="7" indent="-355600" algn="l">
              <a:lnSpc>
                <a:spcPct val="120000"/>
              </a:lnSpc>
              <a:spcBef>
                <a:spcPts val="600"/>
              </a:spcBef>
              <a:spcAft>
                <a:spcPts val="0"/>
              </a:spcAft>
              <a:buSzPts val="2000"/>
              <a:buChar char="❏"/>
              <a:defRPr/>
            </a:lvl8pPr>
            <a:lvl9pPr marL="4114800" lvl="8" indent="-355600" algn="l">
              <a:lnSpc>
                <a:spcPct val="120000"/>
              </a:lnSpc>
              <a:spcBef>
                <a:spcPts val="600"/>
              </a:spcBef>
              <a:spcAft>
                <a:spcPts val="0"/>
              </a:spcAft>
              <a:buSzPts val="2000"/>
              <a:buChar char="❏"/>
              <a:defRPr/>
            </a:lvl9pPr>
          </a:lstStyle>
          <a:p>
            <a:endParaRPr/>
          </a:p>
        </p:txBody>
      </p:sp>
      <p:sp>
        <p:nvSpPr>
          <p:cNvPr id="69" name="Google Shape;69;p3"/>
          <p:cNvSpPr txBox="1">
            <a:spLocks noGrp="1"/>
          </p:cNvSpPr>
          <p:nvPr>
            <p:ph type="sldNum" idx="12"/>
          </p:nvPr>
        </p:nvSpPr>
        <p:spPr>
          <a:xfrm>
            <a:off x="8729400" y="4734075"/>
            <a:ext cx="414600" cy="4095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1pPr>
            <a:lvl2pPr marL="0" marR="0" lvl="1"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2pPr>
            <a:lvl3pPr marL="0" marR="0" lvl="2"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3pPr>
            <a:lvl4pPr marL="0" marR="0" lvl="3"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4pPr>
            <a:lvl5pPr marL="0" marR="0" lvl="4"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5pPr>
            <a:lvl6pPr marL="0" marR="0" lvl="5"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6pPr>
            <a:lvl7pPr marL="0" marR="0" lvl="6"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7pPr>
            <a:lvl8pPr marL="0" marR="0" lvl="7"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8pPr>
            <a:lvl9pPr marL="0" marR="0" lvl="8"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9pPr>
          </a:lstStyle>
          <a:p>
            <a:pPr marL="0" lvl="0" indent="0" algn="ct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big emboss" type="blank">
  <p:cSld name="BLANK">
    <p:spTree>
      <p:nvGrpSpPr>
        <p:cNvPr id="1" name="Shape 70"/>
        <p:cNvGrpSpPr/>
        <p:nvPr/>
      </p:nvGrpSpPr>
      <p:grpSpPr>
        <a:xfrm>
          <a:off x="0" y="0"/>
          <a:ext cx="0" cy="0"/>
          <a:chOff x="0" y="0"/>
          <a:chExt cx="0" cy="0"/>
        </a:xfrm>
      </p:grpSpPr>
      <p:sp>
        <p:nvSpPr>
          <p:cNvPr id="71" name="Google Shape;71;p4"/>
          <p:cNvSpPr txBox="1">
            <a:spLocks noGrp="1"/>
          </p:cNvSpPr>
          <p:nvPr>
            <p:ph type="sldNum" idx="12"/>
          </p:nvPr>
        </p:nvSpPr>
        <p:spPr>
          <a:xfrm>
            <a:off x="8729400" y="4734075"/>
            <a:ext cx="414600" cy="4095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1pPr>
            <a:lvl2pPr marL="0" marR="0" lvl="1"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2pPr>
            <a:lvl3pPr marL="0" marR="0" lvl="2"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3pPr>
            <a:lvl4pPr marL="0" marR="0" lvl="3"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4pPr>
            <a:lvl5pPr marL="0" marR="0" lvl="4"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5pPr>
            <a:lvl6pPr marL="0" marR="0" lvl="5"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6pPr>
            <a:lvl7pPr marL="0" marR="0" lvl="6"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7pPr>
            <a:lvl8pPr marL="0" marR="0" lvl="7"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8pPr>
            <a:lvl9pPr marL="0" marR="0" lvl="8"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9pPr>
          </a:lstStyle>
          <a:p>
            <a:pPr marL="0" lvl="0" indent="0" algn="ctr" rtl="0">
              <a:spcBef>
                <a:spcPts val="0"/>
              </a:spcBef>
              <a:spcAft>
                <a:spcPts val="0"/>
              </a:spcAft>
              <a:buNone/>
            </a:pPr>
            <a:fld id="{00000000-1234-1234-1234-123412341234}" type="slidenum">
              <a:rPr lang="es"/>
              <a:t>‹Nº›</a:t>
            </a:fld>
            <a:endParaRPr/>
          </a:p>
        </p:txBody>
      </p:sp>
      <p:grpSp>
        <p:nvGrpSpPr>
          <p:cNvPr id="72" name="Google Shape;72;p4"/>
          <p:cNvGrpSpPr/>
          <p:nvPr/>
        </p:nvGrpSpPr>
        <p:grpSpPr>
          <a:xfrm flipH="1">
            <a:off x="5714250" y="0"/>
            <a:ext cx="3429750" cy="3643925"/>
            <a:chOff x="0" y="0"/>
            <a:chExt cx="3429750" cy="3643925"/>
          </a:xfrm>
        </p:grpSpPr>
        <p:pic>
          <p:nvPicPr>
            <p:cNvPr id="73" name="Google Shape;73;p4"/>
            <p:cNvPicPr preferRelativeResize="0"/>
            <p:nvPr/>
          </p:nvPicPr>
          <p:blipFill rotWithShape="1">
            <a:blip r:embed="rId2">
              <a:alphaModFix/>
            </a:blip>
            <a:srcRect/>
            <a:stretch/>
          </p:blipFill>
          <p:spPr>
            <a:xfrm>
              <a:off x="0" y="2747250"/>
              <a:ext cx="1371975" cy="896675"/>
            </a:xfrm>
            <a:prstGeom prst="rect">
              <a:avLst/>
            </a:prstGeom>
            <a:noFill/>
            <a:ln>
              <a:noFill/>
            </a:ln>
          </p:spPr>
        </p:pic>
        <p:pic>
          <p:nvPicPr>
            <p:cNvPr id="74" name="Google Shape;74;p4"/>
            <p:cNvPicPr preferRelativeResize="0"/>
            <p:nvPr/>
          </p:nvPicPr>
          <p:blipFill rotWithShape="1">
            <a:blip r:embed="rId2">
              <a:alphaModFix/>
            </a:blip>
            <a:srcRect/>
            <a:stretch/>
          </p:blipFill>
          <p:spPr>
            <a:xfrm>
              <a:off x="685975" y="2061250"/>
              <a:ext cx="1371975" cy="896675"/>
            </a:xfrm>
            <a:prstGeom prst="rect">
              <a:avLst/>
            </a:prstGeom>
            <a:noFill/>
            <a:ln>
              <a:noFill/>
            </a:ln>
          </p:spPr>
        </p:pic>
        <p:pic>
          <p:nvPicPr>
            <p:cNvPr id="75" name="Google Shape;75;p4"/>
            <p:cNvPicPr preferRelativeResize="0"/>
            <p:nvPr/>
          </p:nvPicPr>
          <p:blipFill rotWithShape="1">
            <a:blip r:embed="rId2">
              <a:alphaModFix/>
            </a:blip>
            <a:srcRect/>
            <a:stretch/>
          </p:blipFill>
          <p:spPr>
            <a:xfrm>
              <a:off x="0" y="1373625"/>
              <a:ext cx="1371975" cy="896675"/>
            </a:xfrm>
            <a:prstGeom prst="rect">
              <a:avLst/>
            </a:prstGeom>
            <a:noFill/>
            <a:ln>
              <a:noFill/>
            </a:ln>
          </p:spPr>
        </p:pic>
        <p:pic>
          <p:nvPicPr>
            <p:cNvPr id="76" name="Google Shape;76;p4"/>
            <p:cNvPicPr preferRelativeResize="0"/>
            <p:nvPr/>
          </p:nvPicPr>
          <p:blipFill rotWithShape="1">
            <a:blip r:embed="rId2">
              <a:alphaModFix/>
            </a:blip>
            <a:srcRect/>
            <a:stretch/>
          </p:blipFill>
          <p:spPr>
            <a:xfrm>
              <a:off x="685975" y="687625"/>
              <a:ext cx="1371975" cy="896675"/>
            </a:xfrm>
            <a:prstGeom prst="rect">
              <a:avLst/>
            </a:prstGeom>
            <a:noFill/>
            <a:ln>
              <a:noFill/>
            </a:ln>
          </p:spPr>
        </p:pic>
        <p:grpSp>
          <p:nvGrpSpPr>
            <p:cNvPr id="77" name="Google Shape;77;p4"/>
            <p:cNvGrpSpPr/>
            <p:nvPr/>
          </p:nvGrpSpPr>
          <p:grpSpPr>
            <a:xfrm>
              <a:off x="0" y="0"/>
              <a:ext cx="3429750" cy="896675"/>
              <a:chOff x="0" y="0"/>
              <a:chExt cx="3429750" cy="896675"/>
            </a:xfrm>
          </p:grpSpPr>
          <p:pic>
            <p:nvPicPr>
              <p:cNvPr id="78" name="Google Shape;78;p4"/>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79" name="Google Shape;79;p4"/>
              <p:cNvPicPr preferRelativeResize="0"/>
              <p:nvPr/>
            </p:nvPicPr>
            <p:blipFill rotWithShape="1">
              <a:blip r:embed="rId2">
                <a:alphaModFix/>
              </a:blip>
              <a:srcRect/>
              <a:stretch/>
            </p:blipFill>
            <p:spPr>
              <a:xfrm>
                <a:off x="2057775" y="0"/>
                <a:ext cx="1371975" cy="896675"/>
              </a:xfrm>
              <a:prstGeom prst="rect">
                <a:avLst/>
              </a:prstGeom>
              <a:noFill/>
              <a:ln>
                <a:noFill/>
              </a:ln>
            </p:spPr>
          </p:pic>
        </p:grpSp>
      </p:grpSp>
      <p:grpSp>
        <p:nvGrpSpPr>
          <p:cNvPr id="80" name="Google Shape;80;p4"/>
          <p:cNvGrpSpPr/>
          <p:nvPr/>
        </p:nvGrpSpPr>
        <p:grpSpPr>
          <a:xfrm flipH="1">
            <a:off x="0" y="3095415"/>
            <a:ext cx="5487525" cy="2270300"/>
            <a:chOff x="2743750" y="2061250"/>
            <a:chExt cx="5487525" cy="2270300"/>
          </a:xfrm>
        </p:grpSpPr>
        <p:grpSp>
          <p:nvGrpSpPr>
            <p:cNvPr id="81" name="Google Shape;81;p4"/>
            <p:cNvGrpSpPr/>
            <p:nvPr/>
          </p:nvGrpSpPr>
          <p:grpSpPr>
            <a:xfrm>
              <a:off x="2743750" y="3434875"/>
              <a:ext cx="5487525" cy="896675"/>
              <a:chOff x="2057775" y="0"/>
              <a:chExt cx="5487525" cy="896675"/>
            </a:xfrm>
          </p:grpSpPr>
          <p:pic>
            <p:nvPicPr>
              <p:cNvPr id="82" name="Google Shape;82;p4"/>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83" name="Google Shape;83;p4"/>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84" name="Google Shape;84;p4"/>
              <p:cNvPicPr preferRelativeResize="0"/>
              <p:nvPr/>
            </p:nvPicPr>
            <p:blipFill rotWithShape="1">
              <a:blip r:embed="rId2">
                <a:alphaModFix/>
              </a:blip>
              <a:srcRect/>
              <a:stretch/>
            </p:blipFill>
            <p:spPr>
              <a:xfrm>
                <a:off x="6173325" y="0"/>
                <a:ext cx="1371975" cy="896675"/>
              </a:xfrm>
              <a:prstGeom prst="rect">
                <a:avLst/>
              </a:prstGeom>
              <a:noFill/>
              <a:ln>
                <a:noFill/>
              </a:ln>
            </p:spPr>
          </p:pic>
        </p:grpSp>
        <p:grpSp>
          <p:nvGrpSpPr>
            <p:cNvPr id="85" name="Google Shape;85;p4"/>
            <p:cNvGrpSpPr/>
            <p:nvPr/>
          </p:nvGrpSpPr>
          <p:grpSpPr>
            <a:xfrm>
              <a:off x="4115550" y="2747250"/>
              <a:ext cx="3429750" cy="896675"/>
              <a:chOff x="4115550" y="0"/>
              <a:chExt cx="3429750" cy="896675"/>
            </a:xfrm>
          </p:grpSpPr>
          <p:pic>
            <p:nvPicPr>
              <p:cNvPr id="86" name="Google Shape;86;p4"/>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87" name="Google Shape;87;p4"/>
              <p:cNvPicPr preferRelativeResize="0"/>
              <p:nvPr/>
            </p:nvPicPr>
            <p:blipFill rotWithShape="1">
              <a:blip r:embed="rId2">
                <a:alphaModFix/>
              </a:blip>
              <a:srcRect/>
              <a:stretch/>
            </p:blipFill>
            <p:spPr>
              <a:xfrm>
                <a:off x="6173325" y="0"/>
                <a:ext cx="1371975" cy="896675"/>
              </a:xfrm>
              <a:prstGeom prst="rect">
                <a:avLst/>
              </a:prstGeom>
              <a:noFill/>
              <a:ln>
                <a:noFill/>
              </a:ln>
            </p:spPr>
          </p:pic>
        </p:grpSp>
        <p:pic>
          <p:nvPicPr>
            <p:cNvPr id="88" name="Google Shape;88;p4"/>
            <p:cNvPicPr preferRelativeResize="0"/>
            <p:nvPr/>
          </p:nvPicPr>
          <p:blipFill rotWithShape="1">
            <a:blip r:embed="rId2">
              <a:alphaModFix/>
            </a:blip>
            <a:srcRect/>
            <a:stretch/>
          </p:blipFill>
          <p:spPr>
            <a:xfrm>
              <a:off x="6859300" y="2061250"/>
              <a:ext cx="1371975" cy="896675"/>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89"/>
        <p:cNvGrpSpPr/>
        <p:nvPr/>
      </p:nvGrpSpPr>
      <p:grpSpPr>
        <a:xfrm>
          <a:off x="0" y="0"/>
          <a:ext cx="0" cy="0"/>
          <a:chOff x="0" y="0"/>
          <a:chExt cx="0" cy="0"/>
        </a:xfrm>
      </p:grpSpPr>
      <p:grpSp>
        <p:nvGrpSpPr>
          <p:cNvPr id="90" name="Google Shape;90;p5"/>
          <p:cNvGrpSpPr/>
          <p:nvPr/>
        </p:nvGrpSpPr>
        <p:grpSpPr>
          <a:xfrm flipH="1">
            <a:off x="912725" y="0"/>
            <a:ext cx="8231275" cy="4331550"/>
            <a:chOff x="0" y="0"/>
            <a:chExt cx="8231275" cy="4331550"/>
          </a:xfrm>
        </p:grpSpPr>
        <p:pic>
          <p:nvPicPr>
            <p:cNvPr id="91" name="Google Shape;91;p5"/>
            <p:cNvPicPr preferRelativeResize="0"/>
            <p:nvPr/>
          </p:nvPicPr>
          <p:blipFill rotWithShape="1">
            <a:blip r:embed="rId2">
              <a:alphaModFix/>
            </a:blip>
            <a:srcRect/>
            <a:stretch/>
          </p:blipFill>
          <p:spPr>
            <a:xfrm>
              <a:off x="685975" y="3434875"/>
              <a:ext cx="1371975" cy="896675"/>
            </a:xfrm>
            <a:prstGeom prst="rect">
              <a:avLst/>
            </a:prstGeom>
            <a:noFill/>
            <a:ln>
              <a:noFill/>
            </a:ln>
          </p:spPr>
        </p:pic>
        <p:grpSp>
          <p:nvGrpSpPr>
            <p:cNvPr id="92" name="Google Shape;92;p5"/>
            <p:cNvGrpSpPr/>
            <p:nvPr/>
          </p:nvGrpSpPr>
          <p:grpSpPr>
            <a:xfrm>
              <a:off x="0" y="2747250"/>
              <a:ext cx="3429750" cy="896675"/>
              <a:chOff x="0" y="0"/>
              <a:chExt cx="3429750" cy="896675"/>
            </a:xfrm>
          </p:grpSpPr>
          <p:pic>
            <p:nvPicPr>
              <p:cNvPr id="93" name="Google Shape;93;p5"/>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94" name="Google Shape;94;p5"/>
              <p:cNvPicPr preferRelativeResize="0"/>
              <p:nvPr/>
            </p:nvPicPr>
            <p:blipFill rotWithShape="1">
              <a:blip r:embed="rId2">
                <a:alphaModFix/>
              </a:blip>
              <a:srcRect/>
              <a:stretch/>
            </p:blipFill>
            <p:spPr>
              <a:xfrm>
                <a:off x="2057775" y="0"/>
                <a:ext cx="1371975" cy="896675"/>
              </a:xfrm>
              <a:prstGeom prst="rect">
                <a:avLst/>
              </a:prstGeom>
              <a:noFill/>
              <a:ln>
                <a:noFill/>
              </a:ln>
            </p:spPr>
          </p:pic>
        </p:grpSp>
        <p:grpSp>
          <p:nvGrpSpPr>
            <p:cNvPr id="95" name="Google Shape;95;p5"/>
            <p:cNvGrpSpPr/>
            <p:nvPr/>
          </p:nvGrpSpPr>
          <p:grpSpPr>
            <a:xfrm>
              <a:off x="685975" y="2061250"/>
              <a:ext cx="3429750" cy="896675"/>
              <a:chOff x="0" y="0"/>
              <a:chExt cx="3429750" cy="896675"/>
            </a:xfrm>
          </p:grpSpPr>
          <p:pic>
            <p:nvPicPr>
              <p:cNvPr id="96" name="Google Shape;96;p5"/>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97" name="Google Shape;97;p5"/>
              <p:cNvPicPr preferRelativeResize="0"/>
              <p:nvPr/>
            </p:nvPicPr>
            <p:blipFill rotWithShape="1">
              <a:blip r:embed="rId2">
                <a:alphaModFix/>
              </a:blip>
              <a:srcRect/>
              <a:stretch/>
            </p:blipFill>
            <p:spPr>
              <a:xfrm>
                <a:off x="2057775" y="0"/>
                <a:ext cx="1371975" cy="896675"/>
              </a:xfrm>
              <a:prstGeom prst="rect">
                <a:avLst/>
              </a:prstGeom>
              <a:noFill/>
              <a:ln>
                <a:noFill/>
              </a:ln>
            </p:spPr>
          </p:pic>
        </p:grpSp>
        <p:grpSp>
          <p:nvGrpSpPr>
            <p:cNvPr id="98" name="Google Shape;98;p5"/>
            <p:cNvGrpSpPr/>
            <p:nvPr/>
          </p:nvGrpSpPr>
          <p:grpSpPr>
            <a:xfrm>
              <a:off x="0" y="1373625"/>
              <a:ext cx="3429750" cy="896675"/>
              <a:chOff x="0" y="0"/>
              <a:chExt cx="3429750" cy="896675"/>
            </a:xfrm>
          </p:grpSpPr>
          <p:pic>
            <p:nvPicPr>
              <p:cNvPr id="99" name="Google Shape;99;p5"/>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100" name="Google Shape;100;p5"/>
              <p:cNvPicPr preferRelativeResize="0"/>
              <p:nvPr/>
            </p:nvPicPr>
            <p:blipFill rotWithShape="1">
              <a:blip r:embed="rId2">
                <a:alphaModFix/>
              </a:blip>
              <a:srcRect/>
              <a:stretch/>
            </p:blipFill>
            <p:spPr>
              <a:xfrm>
                <a:off x="2057775" y="0"/>
                <a:ext cx="1371975" cy="896675"/>
              </a:xfrm>
              <a:prstGeom prst="rect">
                <a:avLst/>
              </a:prstGeom>
              <a:noFill/>
              <a:ln>
                <a:noFill/>
              </a:ln>
            </p:spPr>
          </p:pic>
        </p:grpSp>
        <p:grpSp>
          <p:nvGrpSpPr>
            <p:cNvPr id="101" name="Google Shape;101;p5"/>
            <p:cNvGrpSpPr/>
            <p:nvPr/>
          </p:nvGrpSpPr>
          <p:grpSpPr>
            <a:xfrm>
              <a:off x="685975" y="687625"/>
              <a:ext cx="7545300" cy="896675"/>
              <a:chOff x="0" y="0"/>
              <a:chExt cx="7545300" cy="896675"/>
            </a:xfrm>
          </p:grpSpPr>
          <p:pic>
            <p:nvPicPr>
              <p:cNvPr id="102" name="Google Shape;102;p5"/>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103" name="Google Shape;103;p5"/>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104" name="Google Shape;104;p5"/>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105" name="Google Shape;105;p5"/>
              <p:cNvPicPr preferRelativeResize="0"/>
              <p:nvPr/>
            </p:nvPicPr>
            <p:blipFill rotWithShape="1">
              <a:blip r:embed="rId2">
                <a:alphaModFix/>
              </a:blip>
              <a:srcRect/>
              <a:stretch/>
            </p:blipFill>
            <p:spPr>
              <a:xfrm>
                <a:off x="6173325" y="0"/>
                <a:ext cx="1371975" cy="896675"/>
              </a:xfrm>
              <a:prstGeom prst="rect">
                <a:avLst/>
              </a:prstGeom>
              <a:noFill/>
              <a:ln>
                <a:noFill/>
              </a:ln>
            </p:spPr>
          </p:pic>
        </p:grpSp>
        <p:grpSp>
          <p:nvGrpSpPr>
            <p:cNvPr id="106" name="Google Shape;106;p5"/>
            <p:cNvGrpSpPr/>
            <p:nvPr/>
          </p:nvGrpSpPr>
          <p:grpSpPr>
            <a:xfrm>
              <a:off x="0" y="0"/>
              <a:ext cx="7545300" cy="896675"/>
              <a:chOff x="0" y="0"/>
              <a:chExt cx="7545300" cy="896675"/>
            </a:xfrm>
          </p:grpSpPr>
          <p:pic>
            <p:nvPicPr>
              <p:cNvPr id="107" name="Google Shape;107;p5"/>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108" name="Google Shape;108;p5"/>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109" name="Google Shape;109;p5"/>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110" name="Google Shape;110;p5"/>
              <p:cNvPicPr preferRelativeResize="0"/>
              <p:nvPr/>
            </p:nvPicPr>
            <p:blipFill rotWithShape="1">
              <a:blip r:embed="rId2">
                <a:alphaModFix/>
              </a:blip>
              <a:srcRect/>
              <a:stretch/>
            </p:blipFill>
            <p:spPr>
              <a:xfrm>
                <a:off x="6173325" y="0"/>
                <a:ext cx="1371975" cy="896675"/>
              </a:xfrm>
              <a:prstGeom prst="rect">
                <a:avLst/>
              </a:prstGeom>
              <a:noFill/>
              <a:ln>
                <a:noFill/>
              </a:ln>
            </p:spPr>
          </p:pic>
        </p:grpSp>
      </p:grpSp>
      <p:grpSp>
        <p:nvGrpSpPr>
          <p:cNvPr id="111" name="Google Shape;111;p5"/>
          <p:cNvGrpSpPr/>
          <p:nvPr/>
        </p:nvGrpSpPr>
        <p:grpSpPr>
          <a:xfrm flipH="1">
            <a:off x="0" y="3088098"/>
            <a:ext cx="4115725" cy="2270300"/>
            <a:chOff x="4115550" y="2061250"/>
            <a:chExt cx="4115725" cy="2270300"/>
          </a:xfrm>
        </p:grpSpPr>
        <p:grpSp>
          <p:nvGrpSpPr>
            <p:cNvPr id="112" name="Google Shape;112;p5"/>
            <p:cNvGrpSpPr/>
            <p:nvPr/>
          </p:nvGrpSpPr>
          <p:grpSpPr>
            <a:xfrm>
              <a:off x="4801525" y="3434875"/>
              <a:ext cx="3429750" cy="896675"/>
              <a:chOff x="4115550" y="0"/>
              <a:chExt cx="3429750" cy="896675"/>
            </a:xfrm>
          </p:grpSpPr>
          <p:pic>
            <p:nvPicPr>
              <p:cNvPr id="113" name="Google Shape;113;p5"/>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114" name="Google Shape;114;p5"/>
              <p:cNvPicPr preferRelativeResize="0"/>
              <p:nvPr/>
            </p:nvPicPr>
            <p:blipFill rotWithShape="1">
              <a:blip r:embed="rId2">
                <a:alphaModFix/>
              </a:blip>
              <a:srcRect/>
              <a:stretch/>
            </p:blipFill>
            <p:spPr>
              <a:xfrm>
                <a:off x="6173325" y="0"/>
                <a:ext cx="1371975" cy="896675"/>
              </a:xfrm>
              <a:prstGeom prst="rect">
                <a:avLst/>
              </a:prstGeom>
              <a:noFill/>
              <a:ln>
                <a:noFill/>
              </a:ln>
            </p:spPr>
          </p:pic>
        </p:grpSp>
        <p:grpSp>
          <p:nvGrpSpPr>
            <p:cNvPr id="115" name="Google Shape;115;p5"/>
            <p:cNvGrpSpPr/>
            <p:nvPr/>
          </p:nvGrpSpPr>
          <p:grpSpPr>
            <a:xfrm>
              <a:off x="4115550" y="2747250"/>
              <a:ext cx="3429750" cy="896675"/>
              <a:chOff x="4115550" y="0"/>
              <a:chExt cx="3429750" cy="896675"/>
            </a:xfrm>
          </p:grpSpPr>
          <p:pic>
            <p:nvPicPr>
              <p:cNvPr id="116" name="Google Shape;116;p5"/>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117" name="Google Shape;117;p5"/>
              <p:cNvPicPr preferRelativeResize="0"/>
              <p:nvPr/>
            </p:nvPicPr>
            <p:blipFill rotWithShape="1">
              <a:blip r:embed="rId2">
                <a:alphaModFix/>
              </a:blip>
              <a:srcRect/>
              <a:stretch/>
            </p:blipFill>
            <p:spPr>
              <a:xfrm>
                <a:off x="6173325" y="0"/>
                <a:ext cx="1371975" cy="896675"/>
              </a:xfrm>
              <a:prstGeom prst="rect">
                <a:avLst/>
              </a:prstGeom>
              <a:noFill/>
              <a:ln>
                <a:noFill/>
              </a:ln>
            </p:spPr>
          </p:pic>
        </p:grpSp>
        <p:pic>
          <p:nvPicPr>
            <p:cNvPr id="118" name="Google Shape;118;p5"/>
            <p:cNvPicPr preferRelativeResize="0"/>
            <p:nvPr/>
          </p:nvPicPr>
          <p:blipFill rotWithShape="1">
            <a:blip r:embed="rId2">
              <a:alphaModFix/>
            </a:blip>
            <a:srcRect/>
            <a:stretch/>
          </p:blipFill>
          <p:spPr>
            <a:xfrm>
              <a:off x="6859300" y="2061250"/>
              <a:ext cx="1371975" cy="896675"/>
            </a:xfrm>
            <a:prstGeom prst="rect">
              <a:avLst/>
            </a:prstGeom>
            <a:noFill/>
            <a:ln>
              <a:noFill/>
            </a:ln>
          </p:spPr>
        </p:pic>
      </p:grpSp>
      <p:sp>
        <p:nvSpPr>
          <p:cNvPr id="119" name="Google Shape;119;p5"/>
          <p:cNvSpPr txBox="1">
            <a:spLocks noGrp="1"/>
          </p:cNvSpPr>
          <p:nvPr>
            <p:ph type="ctrTitle"/>
          </p:nvPr>
        </p:nvSpPr>
        <p:spPr>
          <a:xfrm>
            <a:off x="2027625" y="1629397"/>
            <a:ext cx="5088600" cy="11598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sp>
        <p:nvSpPr>
          <p:cNvPr id="120" name="Google Shape;120;p5"/>
          <p:cNvSpPr txBox="1">
            <a:spLocks noGrp="1"/>
          </p:cNvSpPr>
          <p:nvPr>
            <p:ph type="subTitle" idx="1"/>
          </p:nvPr>
        </p:nvSpPr>
        <p:spPr>
          <a:xfrm>
            <a:off x="2027625" y="2886101"/>
            <a:ext cx="5088600" cy="784800"/>
          </a:xfrm>
          <a:prstGeom prst="rect">
            <a:avLst/>
          </a:prstGeom>
          <a:noFill/>
          <a:ln>
            <a:noFill/>
          </a:ln>
        </p:spPr>
        <p:txBody>
          <a:bodyPr spcFirstLastPara="1" wrap="square" lIns="0" tIns="0" rIns="0" bIns="0" anchor="t" anchorCtr="0">
            <a:noAutofit/>
          </a:bodyPr>
          <a:lstStyle>
            <a:lvl1pPr lvl="0" algn="l">
              <a:lnSpc>
                <a:spcPct val="120000"/>
              </a:lnSpc>
              <a:spcBef>
                <a:spcPts val="0"/>
              </a:spcBef>
              <a:spcAft>
                <a:spcPts val="0"/>
              </a:spcAft>
              <a:buClr>
                <a:schemeClr val="accent2"/>
              </a:buClr>
              <a:buSzPts val="2000"/>
              <a:buNone/>
              <a:defRPr>
                <a:solidFill>
                  <a:schemeClr val="accent2"/>
                </a:solidFill>
              </a:defRPr>
            </a:lvl1pPr>
            <a:lvl2pPr lvl="1" algn="l">
              <a:lnSpc>
                <a:spcPct val="120000"/>
              </a:lnSpc>
              <a:spcBef>
                <a:spcPts val="0"/>
              </a:spcBef>
              <a:spcAft>
                <a:spcPts val="0"/>
              </a:spcAft>
              <a:buClr>
                <a:schemeClr val="accent2"/>
              </a:buClr>
              <a:buSzPts val="3000"/>
              <a:buNone/>
              <a:defRPr sz="3000">
                <a:solidFill>
                  <a:schemeClr val="accent2"/>
                </a:solidFill>
              </a:defRPr>
            </a:lvl2pPr>
            <a:lvl3pPr lvl="2" algn="l">
              <a:lnSpc>
                <a:spcPct val="120000"/>
              </a:lnSpc>
              <a:spcBef>
                <a:spcPts val="0"/>
              </a:spcBef>
              <a:spcAft>
                <a:spcPts val="0"/>
              </a:spcAft>
              <a:buClr>
                <a:schemeClr val="accent2"/>
              </a:buClr>
              <a:buSzPts val="3000"/>
              <a:buNone/>
              <a:defRPr sz="3000">
                <a:solidFill>
                  <a:schemeClr val="accent2"/>
                </a:solidFill>
              </a:defRPr>
            </a:lvl3pPr>
            <a:lvl4pPr lvl="3" algn="l">
              <a:lnSpc>
                <a:spcPct val="120000"/>
              </a:lnSpc>
              <a:spcBef>
                <a:spcPts val="0"/>
              </a:spcBef>
              <a:spcAft>
                <a:spcPts val="0"/>
              </a:spcAft>
              <a:buClr>
                <a:schemeClr val="accent2"/>
              </a:buClr>
              <a:buSzPts val="3000"/>
              <a:buNone/>
              <a:defRPr sz="3000">
                <a:solidFill>
                  <a:schemeClr val="accent2"/>
                </a:solidFill>
              </a:defRPr>
            </a:lvl4pPr>
            <a:lvl5pPr lvl="4" algn="l">
              <a:lnSpc>
                <a:spcPct val="120000"/>
              </a:lnSpc>
              <a:spcBef>
                <a:spcPts val="0"/>
              </a:spcBef>
              <a:spcAft>
                <a:spcPts val="0"/>
              </a:spcAft>
              <a:buClr>
                <a:schemeClr val="accent2"/>
              </a:buClr>
              <a:buSzPts val="3000"/>
              <a:buNone/>
              <a:defRPr sz="3000">
                <a:solidFill>
                  <a:schemeClr val="accent2"/>
                </a:solidFill>
              </a:defRPr>
            </a:lvl5pPr>
            <a:lvl6pPr lvl="5" algn="l">
              <a:lnSpc>
                <a:spcPct val="120000"/>
              </a:lnSpc>
              <a:spcBef>
                <a:spcPts val="0"/>
              </a:spcBef>
              <a:spcAft>
                <a:spcPts val="0"/>
              </a:spcAft>
              <a:buClr>
                <a:schemeClr val="accent2"/>
              </a:buClr>
              <a:buSzPts val="3000"/>
              <a:buNone/>
              <a:defRPr sz="3000">
                <a:solidFill>
                  <a:schemeClr val="accent2"/>
                </a:solidFill>
              </a:defRPr>
            </a:lvl6pPr>
            <a:lvl7pPr lvl="6" algn="l">
              <a:lnSpc>
                <a:spcPct val="120000"/>
              </a:lnSpc>
              <a:spcBef>
                <a:spcPts val="0"/>
              </a:spcBef>
              <a:spcAft>
                <a:spcPts val="0"/>
              </a:spcAft>
              <a:buClr>
                <a:schemeClr val="accent2"/>
              </a:buClr>
              <a:buSzPts val="3000"/>
              <a:buNone/>
              <a:defRPr sz="3000">
                <a:solidFill>
                  <a:schemeClr val="accent2"/>
                </a:solidFill>
              </a:defRPr>
            </a:lvl7pPr>
            <a:lvl8pPr lvl="7" algn="l">
              <a:lnSpc>
                <a:spcPct val="120000"/>
              </a:lnSpc>
              <a:spcBef>
                <a:spcPts val="0"/>
              </a:spcBef>
              <a:spcAft>
                <a:spcPts val="0"/>
              </a:spcAft>
              <a:buClr>
                <a:schemeClr val="accent2"/>
              </a:buClr>
              <a:buSzPts val="3000"/>
              <a:buNone/>
              <a:defRPr sz="3000">
                <a:solidFill>
                  <a:schemeClr val="accent2"/>
                </a:solidFill>
              </a:defRPr>
            </a:lvl8pPr>
            <a:lvl9pPr lvl="8" algn="l">
              <a:lnSpc>
                <a:spcPct val="120000"/>
              </a:lnSpc>
              <a:spcBef>
                <a:spcPts val="0"/>
              </a:spcBef>
              <a:spcAft>
                <a:spcPts val="0"/>
              </a:spcAft>
              <a:buClr>
                <a:schemeClr val="accent2"/>
              </a:buClr>
              <a:buSzPts val="3000"/>
              <a:buNone/>
              <a:defRPr sz="3000">
                <a:solidFill>
                  <a:schemeClr val="accent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21"/>
        <p:cNvGrpSpPr/>
        <p:nvPr/>
      </p:nvGrpSpPr>
      <p:grpSpPr>
        <a:xfrm>
          <a:off x="0" y="0"/>
          <a:ext cx="0" cy="0"/>
          <a:chOff x="0" y="0"/>
          <a:chExt cx="0" cy="0"/>
        </a:xfrm>
      </p:grpSpPr>
      <p:grpSp>
        <p:nvGrpSpPr>
          <p:cNvPr id="122" name="Google Shape;122;p6"/>
          <p:cNvGrpSpPr/>
          <p:nvPr/>
        </p:nvGrpSpPr>
        <p:grpSpPr>
          <a:xfrm>
            <a:off x="4364073" y="-3213"/>
            <a:ext cx="4779927" cy="2524130"/>
            <a:chOff x="4364073" y="-3213"/>
            <a:chExt cx="4779927" cy="2524130"/>
          </a:xfrm>
        </p:grpSpPr>
        <p:pic>
          <p:nvPicPr>
            <p:cNvPr id="123" name="Google Shape;123;p6"/>
            <p:cNvPicPr preferRelativeResize="0"/>
            <p:nvPr/>
          </p:nvPicPr>
          <p:blipFill rotWithShape="1">
            <a:blip r:embed="rId2">
              <a:alphaModFix/>
            </a:blip>
            <a:srcRect/>
            <a:stretch/>
          </p:blipFill>
          <p:spPr>
            <a:xfrm flipH="1">
              <a:off x="7948921" y="2000218"/>
              <a:ext cx="796706" cy="520699"/>
            </a:xfrm>
            <a:prstGeom prst="rect">
              <a:avLst/>
            </a:prstGeom>
            <a:noFill/>
            <a:ln>
              <a:noFill/>
            </a:ln>
          </p:spPr>
        </p:pic>
        <p:grpSp>
          <p:nvGrpSpPr>
            <p:cNvPr id="124" name="Google Shape;124;p6"/>
            <p:cNvGrpSpPr/>
            <p:nvPr/>
          </p:nvGrpSpPr>
          <p:grpSpPr>
            <a:xfrm flipH="1">
              <a:off x="7152344" y="1600887"/>
              <a:ext cx="1991656" cy="520699"/>
              <a:chOff x="0" y="0"/>
              <a:chExt cx="3429750" cy="896675"/>
            </a:xfrm>
          </p:grpSpPr>
          <p:pic>
            <p:nvPicPr>
              <p:cNvPr id="125" name="Google Shape;125;p6"/>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126" name="Google Shape;126;p6"/>
              <p:cNvPicPr preferRelativeResize="0"/>
              <p:nvPr/>
            </p:nvPicPr>
            <p:blipFill rotWithShape="1">
              <a:blip r:embed="rId2">
                <a:alphaModFix/>
              </a:blip>
              <a:srcRect/>
              <a:stretch/>
            </p:blipFill>
            <p:spPr>
              <a:xfrm>
                <a:off x="2057775" y="0"/>
                <a:ext cx="1371975" cy="896675"/>
              </a:xfrm>
              <a:prstGeom prst="rect">
                <a:avLst/>
              </a:prstGeom>
              <a:noFill/>
              <a:ln>
                <a:noFill/>
              </a:ln>
            </p:spPr>
          </p:pic>
        </p:grpSp>
        <p:pic>
          <p:nvPicPr>
            <p:cNvPr id="127" name="Google Shape;127;p6"/>
            <p:cNvPicPr preferRelativeResize="0"/>
            <p:nvPr/>
          </p:nvPicPr>
          <p:blipFill rotWithShape="1">
            <a:blip r:embed="rId2">
              <a:alphaModFix/>
            </a:blip>
            <a:srcRect/>
            <a:stretch/>
          </p:blipFill>
          <p:spPr>
            <a:xfrm flipH="1">
              <a:off x="7948921" y="1198193"/>
              <a:ext cx="796706" cy="520699"/>
            </a:xfrm>
            <a:prstGeom prst="rect">
              <a:avLst/>
            </a:prstGeom>
            <a:noFill/>
            <a:ln>
              <a:noFill/>
            </a:ln>
          </p:spPr>
        </p:pic>
        <p:grpSp>
          <p:nvGrpSpPr>
            <p:cNvPr id="128" name="Google Shape;128;p6"/>
            <p:cNvGrpSpPr/>
            <p:nvPr/>
          </p:nvGrpSpPr>
          <p:grpSpPr>
            <a:xfrm flipH="1">
              <a:off x="5957394" y="798862"/>
              <a:ext cx="3186606" cy="520699"/>
              <a:chOff x="0" y="0"/>
              <a:chExt cx="5487525" cy="896675"/>
            </a:xfrm>
          </p:grpSpPr>
          <p:pic>
            <p:nvPicPr>
              <p:cNvPr id="129" name="Google Shape;129;p6"/>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130" name="Google Shape;130;p6"/>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131" name="Google Shape;131;p6"/>
              <p:cNvPicPr preferRelativeResize="0"/>
              <p:nvPr/>
            </p:nvPicPr>
            <p:blipFill rotWithShape="1">
              <a:blip r:embed="rId2">
                <a:alphaModFix/>
              </a:blip>
              <a:srcRect/>
              <a:stretch/>
            </p:blipFill>
            <p:spPr>
              <a:xfrm>
                <a:off x="4115550" y="0"/>
                <a:ext cx="1371975" cy="896675"/>
              </a:xfrm>
              <a:prstGeom prst="rect">
                <a:avLst/>
              </a:prstGeom>
              <a:noFill/>
              <a:ln>
                <a:noFill/>
              </a:ln>
            </p:spPr>
          </p:pic>
        </p:grpSp>
        <p:grpSp>
          <p:nvGrpSpPr>
            <p:cNvPr id="132" name="Google Shape;132;p6"/>
            <p:cNvGrpSpPr/>
            <p:nvPr/>
          </p:nvGrpSpPr>
          <p:grpSpPr>
            <a:xfrm flipH="1">
              <a:off x="4364073" y="396118"/>
              <a:ext cx="4381556" cy="520699"/>
              <a:chOff x="0" y="0"/>
              <a:chExt cx="7545300" cy="896675"/>
            </a:xfrm>
          </p:grpSpPr>
          <p:pic>
            <p:nvPicPr>
              <p:cNvPr id="133" name="Google Shape;133;p6"/>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134" name="Google Shape;134;p6"/>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135" name="Google Shape;135;p6"/>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136" name="Google Shape;136;p6"/>
              <p:cNvPicPr preferRelativeResize="0"/>
              <p:nvPr/>
            </p:nvPicPr>
            <p:blipFill rotWithShape="1">
              <a:blip r:embed="rId2">
                <a:alphaModFix/>
              </a:blip>
              <a:srcRect/>
              <a:stretch/>
            </p:blipFill>
            <p:spPr>
              <a:xfrm>
                <a:off x="6173325" y="0"/>
                <a:ext cx="1371975" cy="896675"/>
              </a:xfrm>
              <a:prstGeom prst="rect">
                <a:avLst/>
              </a:prstGeom>
              <a:noFill/>
              <a:ln>
                <a:noFill/>
              </a:ln>
            </p:spPr>
          </p:pic>
        </p:grpSp>
        <p:grpSp>
          <p:nvGrpSpPr>
            <p:cNvPr id="137" name="Google Shape;137;p6"/>
            <p:cNvGrpSpPr/>
            <p:nvPr/>
          </p:nvGrpSpPr>
          <p:grpSpPr>
            <a:xfrm flipH="1">
              <a:off x="4762444" y="-3213"/>
              <a:ext cx="4381556" cy="520699"/>
              <a:chOff x="0" y="0"/>
              <a:chExt cx="7545300" cy="896675"/>
            </a:xfrm>
          </p:grpSpPr>
          <p:pic>
            <p:nvPicPr>
              <p:cNvPr id="138" name="Google Shape;138;p6"/>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139" name="Google Shape;139;p6"/>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140" name="Google Shape;140;p6"/>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141" name="Google Shape;141;p6"/>
              <p:cNvPicPr preferRelativeResize="0"/>
              <p:nvPr/>
            </p:nvPicPr>
            <p:blipFill rotWithShape="1">
              <a:blip r:embed="rId2">
                <a:alphaModFix/>
              </a:blip>
              <a:srcRect/>
              <a:stretch/>
            </p:blipFill>
            <p:spPr>
              <a:xfrm>
                <a:off x="6173325" y="0"/>
                <a:ext cx="1371975" cy="896675"/>
              </a:xfrm>
              <a:prstGeom prst="rect">
                <a:avLst/>
              </a:prstGeom>
              <a:noFill/>
              <a:ln>
                <a:noFill/>
              </a:ln>
            </p:spPr>
          </p:pic>
        </p:grpSp>
      </p:grpSp>
      <p:grpSp>
        <p:nvGrpSpPr>
          <p:cNvPr id="142" name="Google Shape;142;p6"/>
          <p:cNvGrpSpPr/>
          <p:nvPr/>
        </p:nvGrpSpPr>
        <p:grpSpPr>
          <a:xfrm>
            <a:off x="-2" y="2743188"/>
            <a:ext cx="4381556" cy="2524130"/>
            <a:chOff x="4364073" y="-3213"/>
            <a:chExt cx="4381556" cy="2524130"/>
          </a:xfrm>
        </p:grpSpPr>
        <p:grpSp>
          <p:nvGrpSpPr>
            <p:cNvPr id="143" name="Google Shape;143;p6"/>
            <p:cNvGrpSpPr/>
            <p:nvPr/>
          </p:nvGrpSpPr>
          <p:grpSpPr>
            <a:xfrm flipH="1">
              <a:off x="4364073" y="2000218"/>
              <a:ext cx="4381556" cy="520699"/>
              <a:chOff x="0" y="0"/>
              <a:chExt cx="7545300" cy="896675"/>
            </a:xfrm>
          </p:grpSpPr>
          <p:pic>
            <p:nvPicPr>
              <p:cNvPr id="144" name="Google Shape;144;p6"/>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145" name="Google Shape;145;p6"/>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146" name="Google Shape;146;p6"/>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147" name="Google Shape;147;p6"/>
              <p:cNvPicPr preferRelativeResize="0"/>
              <p:nvPr/>
            </p:nvPicPr>
            <p:blipFill rotWithShape="1">
              <a:blip r:embed="rId2">
                <a:alphaModFix/>
              </a:blip>
              <a:srcRect/>
              <a:stretch/>
            </p:blipFill>
            <p:spPr>
              <a:xfrm>
                <a:off x="6173325" y="0"/>
                <a:ext cx="1371975" cy="896675"/>
              </a:xfrm>
              <a:prstGeom prst="rect">
                <a:avLst/>
              </a:prstGeom>
              <a:noFill/>
              <a:ln>
                <a:noFill/>
              </a:ln>
            </p:spPr>
          </p:pic>
        </p:grpSp>
        <p:grpSp>
          <p:nvGrpSpPr>
            <p:cNvPr id="148" name="Google Shape;148;p6"/>
            <p:cNvGrpSpPr/>
            <p:nvPr/>
          </p:nvGrpSpPr>
          <p:grpSpPr>
            <a:xfrm flipH="1">
              <a:off x="4762444" y="1600887"/>
              <a:ext cx="3186606" cy="520699"/>
              <a:chOff x="2057775" y="0"/>
              <a:chExt cx="5487525" cy="896675"/>
            </a:xfrm>
          </p:grpSpPr>
          <p:pic>
            <p:nvPicPr>
              <p:cNvPr id="149" name="Google Shape;149;p6"/>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150" name="Google Shape;150;p6"/>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151" name="Google Shape;151;p6"/>
              <p:cNvPicPr preferRelativeResize="0"/>
              <p:nvPr/>
            </p:nvPicPr>
            <p:blipFill rotWithShape="1">
              <a:blip r:embed="rId2">
                <a:alphaModFix/>
              </a:blip>
              <a:srcRect/>
              <a:stretch/>
            </p:blipFill>
            <p:spPr>
              <a:xfrm>
                <a:off x="6173325" y="0"/>
                <a:ext cx="1371975" cy="896675"/>
              </a:xfrm>
              <a:prstGeom prst="rect">
                <a:avLst/>
              </a:prstGeom>
              <a:noFill/>
              <a:ln>
                <a:noFill/>
              </a:ln>
            </p:spPr>
          </p:pic>
        </p:grpSp>
        <p:grpSp>
          <p:nvGrpSpPr>
            <p:cNvPr id="152" name="Google Shape;152;p6"/>
            <p:cNvGrpSpPr/>
            <p:nvPr/>
          </p:nvGrpSpPr>
          <p:grpSpPr>
            <a:xfrm flipH="1">
              <a:off x="4364073" y="1198193"/>
              <a:ext cx="3186606" cy="520699"/>
              <a:chOff x="2057775" y="0"/>
              <a:chExt cx="5487525" cy="896675"/>
            </a:xfrm>
          </p:grpSpPr>
          <p:pic>
            <p:nvPicPr>
              <p:cNvPr id="153" name="Google Shape;153;p6"/>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154" name="Google Shape;154;p6"/>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155" name="Google Shape;155;p6"/>
              <p:cNvPicPr preferRelativeResize="0"/>
              <p:nvPr/>
            </p:nvPicPr>
            <p:blipFill rotWithShape="1">
              <a:blip r:embed="rId2">
                <a:alphaModFix/>
              </a:blip>
              <a:srcRect/>
              <a:stretch/>
            </p:blipFill>
            <p:spPr>
              <a:xfrm>
                <a:off x="6173325" y="0"/>
                <a:ext cx="1371975" cy="896675"/>
              </a:xfrm>
              <a:prstGeom prst="rect">
                <a:avLst/>
              </a:prstGeom>
              <a:noFill/>
              <a:ln>
                <a:noFill/>
              </a:ln>
            </p:spPr>
          </p:pic>
        </p:grpSp>
        <p:pic>
          <p:nvPicPr>
            <p:cNvPr id="156" name="Google Shape;156;p6"/>
            <p:cNvPicPr preferRelativeResize="0"/>
            <p:nvPr/>
          </p:nvPicPr>
          <p:blipFill rotWithShape="1">
            <a:blip r:embed="rId2">
              <a:alphaModFix/>
            </a:blip>
            <a:srcRect/>
            <a:stretch/>
          </p:blipFill>
          <p:spPr>
            <a:xfrm flipH="1">
              <a:off x="4762444" y="798862"/>
              <a:ext cx="796706" cy="520699"/>
            </a:xfrm>
            <a:prstGeom prst="rect">
              <a:avLst/>
            </a:prstGeom>
            <a:noFill/>
            <a:ln>
              <a:noFill/>
            </a:ln>
          </p:spPr>
        </p:pic>
        <p:grpSp>
          <p:nvGrpSpPr>
            <p:cNvPr id="157" name="Google Shape;157;p6"/>
            <p:cNvGrpSpPr/>
            <p:nvPr/>
          </p:nvGrpSpPr>
          <p:grpSpPr>
            <a:xfrm flipH="1">
              <a:off x="4364073" y="396118"/>
              <a:ext cx="1991656" cy="520699"/>
              <a:chOff x="4115550" y="0"/>
              <a:chExt cx="3429750" cy="896675"/>
            </a:xfrm>
          </p:grpSpPr>
          <p:pic>
            <p:nvPicPr>
              <p:cNvPr id="158" name="Google Shape;158;p6"/>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159" name="Google Shape;159;p6"/>
              <p:cNvPicPr preferRelativeResize="0"/>
              <p:nvPr/>
            </p:nvPicPr>
            <p:blipFill rotWithShape="1">
              <a:blip r:embed="rId2">
                <a:alphaModFix/>
              </a:blip>
              <a:srcRect/>
              <a:stretch/>
            </p:blipFill>
            <p:spPr>
              <a:xfrm>
                <a:off x="6173325" y="0"/>
                <a:ext cx="1371975" cy="896675"/>
              </a:xfrm>
              <a:prstGeom prst="rect">
                <a:avLst/>
              </a:prstGeom>
              <a:noFill/>
              <a:ln>
                <a:noFill/>
              </a:ln>
            </p:spPr>
          </p:pic>
        </p:grpSp>
        <p:pic>
          <p:nvPicPr>
            <p:cNvPr id="160" name="Google Shape;160;p6"/>
            <p:cNvPicPr preferRelativeResize="0"/>
            <p:nvPr/>
          </p:nvPicPr>
          <p:blipFill rotWithShape="1">
            <a:blip r:embed="rId2">
              <a:alphaModFix/>
            </a:blip>
            <a:srcRect/>
            <a:stretch/>
          </p:blipFill>
          <p:spPr>
            <a:xfrm flipH="1">
              <a:off x="4762444" y="-3213"/>
              <a:ext cx="796706" cy="520699"/>
            </a:xfrm>
            <a:prstGeom prst="rect">
              <a:avLst/>
            </a:prstGeom>
            <a:noFill/>
            <a:ln>
              <a:noFill/>
            </a:ln>
          </p:spPr>
        </p:pic>
      </p:grpSp>
      <p:sp>
        <p:nvSpPr>
          <p:cNvPr id="161" name="Google Shape;161;p6"/>
          <p:cNvSpPr txBox="1">
            <a:spLocks noGrp="1"/>
          </p:cNvSpPr>
          <p:nvPr>
            <p:ph type="body" idx="1"/>
          </p:nvPr>
        </p:nvSpPr>
        <p:spPr>
          <a:xfrm>
            <a:off x="2487650" y="1218025"/>
            <a:ext cx="4168800" cy="2707500"/>
          </a:xfrm>
          <a:prstGeom prst="rect">
            <a:avLst/>
          </a:prstGeom>
          <a:noFill/>
          <a:ln>
            <a:noFill/>
          </a:ln>
        </p:spPr>
        <p:txBody>
          <a:bodyPr spcFirstLastPara="1" wrap="square" lIns="0" tIns="0" rIns="0" bIns="0" anchor="ctr" anchorCtr="0">
            <a:noAutofit/>
          </a:bodyPr>
          <a:lstStyle>
            <a:lvl1pPr marL="457200" lvl="0" indent="-381000" algn="ctr">
              <a:lnSpc>
                <a:spcPct val="120000"/>
              </a:lnSpc>
              <a:spcBef>
                <a:spcPts val="600"/>
              </a:spcBef>
              <a:spcAft>
                <a:spcPts val="0"/>
              </a:spcAft>
              <a:buSzPts val="2400"/>
              <a:buFont typeface="Montserrat"/>
              <a:buChar char="❑"/>
              <a:defRPr sz="2400" b="1">
                <a:latin typeface="Montserrat"/>
                <a:ea typeface="Montserrat"/>
                <a:cs typeface="Montserrat"/>
                <a:sym typeface="Montserrat"/>
              </a:defRPr>
            </a:lvl1pPr>
            <a:lvl2pPr marL="914400" lvl="1" indent="-381000" algn="ctr">
              <a:lnSpc>
                <a:spcPct val="120000"/>
              </a:lnSpc>
              <a:spcBef>
                <a:spcPts val="600"/>
              </a:spcBef>
              <a:spcAft>
                <a:spcPts val="0"/>
              </a:spcAft>
              <a:buSzPts val="2400"/>
              <a:buFont typeface="Montserrat"/>
              <a:buChar char="❏"/>
              <a:defRPr sz="2400" b="1">
                <a:latin typeface="Montserrat"/>
                <a:ea typeface="Montserrat"/>
                <a:cs typeface="Montserrat"/>
                <a:sym typeface="Montserrat"/>
              </a:defRPr>
            </a:lvl2pPr>
            <a:lvl3pPr marL="1371600" lvl="2" indent="-381000" algn="ctr">
              <a:lnSpc>
                <a:spcPct val="120000"/>
              </a:lnSpc>
              <a:spcBef>
                <a:spcPts val="600"/>
              </a:spcBef>
              <a:spcAft>
                <a:spcPts val="0"/>
              </a:spcAft>
              <a:buSzPts val="2400"/>
              <a:buFont typeface="Montserrat"/>
              <a:buChar char="❏"/>
              <a:defRPr sz="2400" b="1">
                <a:latin typeface="Montserrat"/>
                <a:ea typeface="Montserrat"/>
                <a:cs typeface="Montserrat"/>
                <a:sym typeface="Montserrat"/>
              </a:defRPr>
            </a:lvl3pPr>
            <a:lvl4pPr marL="1828800" lvl="3" indent="-381000" algn="ctr">
              <a:lnSpc>
                <a:spcPct val="120000"/>
              </a:lnSpc>
              <a:spcBef>
                <a:spcPts val="600"/>
              </a:spcBef>
              <a:spcAft>
                <a:spcPts val="0"/>
              </a:spcAft>
              <a:buSzPts val="2400"/>
              <a:buFont typeface="Montserrat"/>
              <a:buChar char="❏"/>
              <a:defRPr sz="2400" b="1">
                <a:latin typeface="Montserrat"/>
                <a:ea typeface="Montserrat"/>
                <a:cs typeface="Montserrat"/>
                <a:sym typeface="Montserrat"/>
              </a:defRPr>
            </a:lvl4pPr>
            <a:lvl5pPr marL="2286000" lvl="4" indent="-381000" algn="ctr">
              <a:lnSpc>
                <a:spcPct val="120000"/>
              </a:lnSpc>
              <a:spcBef>
                <a:spcPts val="600"/>
              </a:spcBef>
              <a:spcAft>
                <a:spcPts val="0"/>
              </a:spcAft>
              <a:buSzPts val="2400"/>
              <a:buFont typeface="Montserrat"/>
              <a:buChar char="❏"/>
              <a:defRPr sz="2400" b="1">
                <a:latin typeface="Montserrat"/>
                <a:ea typeface="Montserrat"/>
                <a:cs typeface="Montserrat"/>
                <a:sym typeface="Montserrat"/>
              </a:defRPr>
            </a:lvl5pPr>
            <a:lvl6pPr marL="2743200" lvl="5" indent="-381000" algn="ctr">
              <a:lnSpc>
                <a:spcPct val="120000"/>
              </a:lnSpc>
              <a:spcBef>
                <a:spcPts val="600"/>
              </a:spcBef>
              <a:spcAft>
                <a:spcPts val="0"/>
              </a:spcAft>
              <a:buSzPts val="2400"/>
              <a:buFont typeface="Montserrat"/>
              <a:buChar char="❏"/>
              <a:defRPr sz="2400" b="1">
                <a:latin typeface="Montserrat"/>
                <a:ea typeface="Montserrat"/>
                <a:cs typeface="Montserrat"/>
                <a:sym typeface="Montserrat"/>
              </a:defRPr>
            </a:lvl6pPr>
            <a:lvl7pPr marL="3200400" lvl="6" indent="-381000" algn="ctr">
              <a:lnSpc>
                <a:spcPct val="120000"/>
              </a:lnSpc>
              <a:spcBef>
                <a:spcPts val="600"/>
              </a:spcBef>
              <a:spcAft>
                <a:spcPts val="0"/>
              </a:spcAft>
              <a:buSzPts val="2400"/>
              <a:buFont typeface="Montserrat"/>
              <a:buChar char="❏"/>
              <a:defRPr sz="2400" b="1">
                <a:latin typeface="Montserrat"/>
                <a:ea typeface="Montserrat"/>
                <a:cs typeface="Montserrat"/>
                <a:sym typeface="Montserrat"/>
              </a:defRPr>
            </a:lvl7pPr>
            <a:lvl8pPr marL="3657600" lvl="7" indent="-381000" algn="ctr">
              <a:lnSpc>
                <a:spcPct val="120000"/>
              </a:lnSpc>
              <a:spcBef>
                <a:spcPts val="600"/>
              </a:spcBef>
              <a:spcAft>
                <a:spcPts val="0"/>
              </a:spcAft>
              <a:buSzPts val="2400"/>
              <a:buFont typeface="Montserrat"/>
              <a:buChar char="❏"/>
              <a:defRPr sz="2400" b="1">
                <a:latin typeface="Montserrat"/>
                <a:ea typeface="Montserrat"/>
                <a:cs typeface="Montserrat"/>
                <a:sym typeface="Montserrat"/>
              </a:defRPr>
            </a:lvl8pPr>
            <a:lvl9pPr marL="4114800" lvl="8" indent="-381000" algn="ctr">
              <a:lnSpc>
                <a:spcPct val="120000"/>
              </a:lnSpc>
              <a:spcBef>
                <a:spcPts val="600"/>
              </a:spcBef>
              <a:spcAft>
                <a:spcPts val="0"/>
              </a:spcAft>
              <a:buSzPts val="2400"/>
              <a:buFont typeface="Montserrat"/>
              <a:buChar char="❏"/>
              <a:defRPr sz="2400" b="1">
                <a:latin typeface="Montserrat"/>
                <a:ea typeface="Montserrat"/>
                <a:cs typeface="Montserrat"/>
                <a:sym typeface="Montserrat"/>
              </a:defRPr>
            </a:lvl9pPr>
          </a:lstStyle>
          <a:p>
            <a:endParaRPr/>
          </a:p>
        </p:txBody>
      </p:sp>
      <p:sp>
        <p:nvSpPr>
          <p:cNvPr id="162" name="Google Shape;162;p6"/>
          <p:cNvSpPr txBox="1">
            <a:spLocks noGrp="1"/>
          </p:cNvSpPr>
          <p:nvPr>
            <p:ph type="sldNum" idx="12"/>
          </p:nvPr>
        </p:nvSpPr>
        <p:spPr>
          <a:xfrm>
            <a:off x="8729400" y="4734075"/>
            <a:ext cx="414600" cy="4095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1pPr>
            <a:lvl2pPr marL="0" marR="0" lvl="1"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2pPr>
            <a:lvl3pPr marL="0" marR="0" lvl="2"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3pPr>
            <a:lvl4pPr marL="0" marR="0" lvl="3"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4pPr>
            <a:lvl5pPr marL="0" marR="0" lvl="4"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5pPr>
            <a:lvl6pPr marL="0" marR="0" lvl="5"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6pPr>
            <a:lvl7pPr marL="0" marR="0" lvl="6"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7pPr>
            <a:lvl8pPr marL="0" marR="0" lvl="7"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8pPr>
            <a:lvl9pPr marL="0" marR="0" lvl="8"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9pPr>
          </a:lstStyle>
          <a:p>
            <a:pPr marL="0" lvl="0" indent="0" algn="ct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63"/>
        <p:cNvGrpSpPr/>
        <p:nvPr/>
      </p:nvGrpSpPr>
      <p:grpSpPr>
        <a:xfrm>
          <a:off x="0" y="0"/>
          <a:ext cx="0" cy="0"/>
          <a:chOff x="0" y="0"/>
          <a:chExt cx="0" cy="0"/>
        </a:xfrm>
      </p:grpSpPr>
      <p:grpSp>
        <p:nvGrpSpPr>
          <p:cNvPr id="164" name="Google Shape;164;p7"/>
          <p:cNvGrpSpPr/>
          <p:nvPr/>
        </p:nvGrpSpPr>
        <p:grpSpPr>
          <a:xfrm flipH="1">
            <a:off x="4363774" y="-3213"/>
            <a:ext cx="4780226" cy="2116171"/>
            <a:chOff x="0" y="0"/>
            <a:chExt cx="5072934" cy="2245751"/>
          </a:xfrm>
        </p:grpSpPr>
        <p:pic>
          <p:nvPicPr>
            <p:cNvPr id="165" name="Google Shape;165;p7"/>
            <p:cNvPicPr preferRelativeResize="0"/>
            <p:nvPr/>
          </p:nvPicPr>
          <p:blipFill rotWithShape="1">
            <a:blip r:embed="rId2">
              <a:alphaModFix/>
            </a:blip>
            <a:srcRect/>
            <a:stretch/>
          </p:blipFill>
          <p:spPr>
            <a:xfrm>
              <a:off x="0" y="1693130"/>
              <a:ext cx="845548" cy="552621"/>
            </a:xfrm>
            <a:prstGeom prst="rect">
              <a:avLst/>
            </a:prstGeom>
            <a:noFill/>
            <a:ln>
              <a:noFill/>
            </a:ln>
          </p:spPr>
        </p:pic>
        <p:pic>
          <p:nvPicPr>
            <p:cNvPr id="166" name="Google Shape;166;p7"/>
            <p:cNvPicPr preferRelativeResize="0"/>
            <p:nvPr/>
          </p:nvPicPr>
          <p:blipFill rotWithShape="1">
            <a:blip r:embed="rId2">
              <a:alphaModFix/>
            </a:blip>
            <a:srcRect/>
            <a:stretch/>
          </p:blipFill>
          <p:spPr>
            <a:xfrm>
              <a:off x="422766" y="1270348"/>
              <a:ext cx="845548" cy="552621"/>
            </a:xfrm>
            <a:prstGeom prst="rect">
              <a:avLst/>
            </a:prstGeom>
            <a:noFill/>
            <a:ln>
              <a:noFill/>
            </a:ln>
          </p:spPr>
        </p:pic>
        <p:grpSp>
          <p:nvGrpSpPr>
            <p:cNvPr id="167" name="Google Shape;167;p7"/>
            <p:cNvGrpSpPr/>
            <p:nvPr/>
          </p:nvGrpSpPr>
          <p:grpSpPr>
            <a:xfrm>
              <a:off x="0" y="846565"/>
              <a:ext cx="3381962" cy="552621"/>
              <a:chOff x="0" y="0"/>
              <a:chExt cx="5487525" cy="896675"/>
            </a:xfrm>
          </p:grpSpPr>
          <p:pic>
            <p:nvPicPr>
              <p:cNvPr id="168" name="Google Shape;168;p7"/>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169" name="Google Shape;169;p7"/>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170" name="Google Shape;170;p7"/>
              <p:cNvPicPr preferRelativeResize="0"/>
              <p:nvPr/>
            </p:nvPicPr>
            <p:blipFill rotWithShape="1">
              <a:blip r:embed="rId2">
                <a:alphaModFix/>
              </a:blip>
              <a:srcRect/>
              <a:stretch/>
            </p:blipFill>
            <p:spPr>
              <a:xfrm>
                <a:off x="4115550" y="0"/>
                <a:ext cx="1371975" cy="896675"/>
              </a:xfrm>
              <a:prstGeom prst="rect">
                <a:avLst/>
              </a:prstGeom>
              <a:noFill/>
              <a:ln>
                <a:noFill/>
              </a:ln>
            </p:spPr>
          </p:pic>
        </p:grpSp>
        <p:grpSp>
          <p:nvGrpSpPr>
            <p:cNvPr id="171" name="Google Shape;171;p7"/>
            <p:cNvGrpSpPr/>
            <p:nvPr/>
          </p:nvGrpSpPr>
          <p:grpSpPr>
            <a:xfrm>
              <a:off x="422766" y="423783"/>
              <a:ext cx="4650168" cy="552621"/>
              <a:chOff x="0" y="0"/>
              <a:chExt cx="7545300" cy="896675"/>
            </a:xfrm>
          </p:grpSpPr>
          <p:pic>
            <p:nvPicPr>
              <p:cNvPr id="172" name="Google Shape;172;p7"/>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173" name="Google Shape;173;p7"/>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174" name="Google Shape;174;p7"/>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175" name="Google Shape;175;p7"/>
              <p:cNvPicPr preferRelativeResize="0"/>
              <p:nvPr/>
            </p:nvPicPr>
            <p:blipFill rotWithShape="1">
              <a:blip r:embed="rId2">
                <a:alphaModFix/>
              </a:blip>
              <a:srcRect/>
              <a:stretch/>
            </p:blipFill>
            <p:spPr>
              <a:xfrm>
                <a:off x="6173325" y="0"/>
                <a:ext cx="1371975" cy="896675"/>
              </a:xfrm>
              <a:prstGeom prst="rect">
                <a:avLst/>
              </a:prstGeom>
              <a:noFill/>
              <a:ln>
                <a:noFill/>
              </a:ln>
            </p:spPr>
          </p:pic>
        </p:grpSp>
        <p:grpSp>
          <p:nvGrpSpPr>
            <p:cNvPr id="176" name="Google Shape;176;p7"/>
            <p:cNvGrpSpPr/>
            <p:nvPr/>
          </p:nvGrpSpPr>
          <p:grpSpPr>
            <a:xfrm>
              <a:off x="0" y="0"/>
              <a:ext cx="4650168" cy="552621"/>
              <a:chOff x="0" y="0"/>
              <a:chExt cx="7545300" cy="896675"/>
            </a:xfrm>
          </p:grpSpPr>
          <p:pic>
            <p:nvPicPr>
              <p:cNvPr id="177" name="Google Shape;177;p7"/>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178" name="Google Shape;178;p7"/>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179" name="Google Shape;179;p7"/>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180" name="Google Shape;180;p7"/>
              <p:cNvPicPr preferRelativeResize="0"/>
              <p:nvPr/>
            </p:nvPicPr>
            <p:blipFill rotWithShape="1">
              <a:blip r:embed="rId2">
                <a:alphaModFix/>
              </a:blip>
              <a:srcRect/>
              <a:stretch/>
            </p:blipFill>
            <p:spPr>
              <a:xfrm>
                <a:off x="6173325" y="0"/>
                <a:ext cx="1371975" cy="896675"/>
              </a:xfrm>
              <a:prstGeom prst="rect">
                <a:avLst/>
              </a:prstGeom>
              <a:noFill/>
              <a:ln>
                <a:noFill/>
              </a:ln>
            </p:spPr>
          </p:pic>
        </p:grpSp>
      </p:grpSp>
      <p:grpSp>
        <p:nvGrpSpPr>
          <p:cNvPr id="181" name="Google Shape;181;p7"/>
          <p:cNvGrpSpPr/>
          <p:nvPr/>
        </p:nvGrpSpPr>
        <p:grpSpPr>
          <a:xfrm flipH="1">
            <a:off x="7" y="3953174"/>
            <a:ext cx="2390164" cy="1318453"/>
            <a:chOff x="6607482" y="3879952"/>
            <a:chExt cx="2536521" cy="1399186"/>
          </a:xfrm>
        </p:grpSpPr>
        <p:grpSp>
          <p:nvGrpSpPr>
            <p:cNvPr id="182" name="Google Shape;182;p7"/>
            <p:cNvGrpSpPr/>
            <p:nvPr/>
          </p:nvGrpSpPr>
          <p:grpSpPr>
            <a:xfrm>
              <a:off x="6607482" y="4726517"/>
              <a:ext cx="2113755" cy="552621"/>
              <a:chOff x="2057775" y="0"/>
              <a:chExt cx="3429750" cy="896675"/>
            </a:xfrm>
          </p:grpSpPr>
          <p:pic>
            <p:nvPicPr>
              <p:cNvPr id="183" name="Google Shape;183;p7"/>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184" name="Google Shape;184;p7"/>
              <p:cNvPicPr preferRelativeResize="0"/>
              <p:nvPr/>
            </p:nvPicPr>
            <p:blipFill rotWithShape="1">
              <a:blip r:embed="rId2">
                <a:alphaModFix/>
              </a:blip>
              <a:srcRect/>
              <a:stretch/>
            </p:blipFill>
            <p:spPr>
              <a:xfrm>
                <a:off x="4115550" y="0"/>
                <a:ext cx="1371975" cy="896675"/>
              </a:xfrm>
              <a:prstGeom prst="rect">
                <a:avLst/>
              </a:prstGeom>
              <a:noFill/>
              <a:ln>
                <a:noFill/>
              </a:ln>
            </p:spPr>
          </p:pic>
        </p:grpSp>
        <p:grpSp>
          <p:nvGrpSpPr>
            <p:cNvPr id="185" name="Google Shape;185;p7"/>
            <p:cNvGrpSpPr/>
            <p:nvPr/>
          </p:nvGrpSpPr>
          <p:grpSpPr>
            <a:xfrm>
              <a:off x="7030248" y="4303735"/>
              <a:ext cx="2113755" cy="552621"/>
              <a:chOff x="2057775" y="0"/>
              <a:chExt cx="3429750" cy="896675"/>
            </a:xfrm>
          </p:grpSpPr>
          <p:pic>
            <p:nvPicPr>
              <p:cNvPr id="186" name="Google Shape;186;p7"/>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187" name="Google Shape;187;p7"/>
              <p:cNvPicPr preferRelativeResize="0"/>
              <p:nvPr/>
            </p:nvPicPr>
            <p:blipFill rotWithShape="1">
              <a:blip r:embed="rId2">
                <a:alphaModFix/>
              </a:blip>
              <a:srcRect/>
              <a:stretch/>
            </p:blipFill>
            <p:spPr>
              <a:xfrm>
                <a:off x="4115550" y="0"/>
                <a:ext cx="1371975" cy="896675"/>
              </a:xfrm>
              <a:prstGeom prst="rect">
                <a:avLst/>
              </a:prstGeom>
              <a:noFill/>
              <a:ln>
                <a:noFill/>
              </a:ln>
            </p:spPr>
          </p:pic>
        </p:grpSp>
        <p:pic>
          <p:nvPicPr>
            <p:cNvPr id="188" name="Google Shape;188;p7"/>
            <p:cNvPicPr preferRelativeResize="0"/>
            <p:nvPr/>
          </p:nvPicPr>
          <p:blipFill rotWithShape="1">
            <a:blip r:embed="rId2">
              <a:alphaModFix/>
            </a:blip>
            <a:srcRect/>
            <a:stretch/>
          </p:blipFill>
          <p:spPr>
            <a:xfrm>
              <a:off x="7875688" y="3879952"/>
              <a:ext cx="845548" cy="552621"/>
            </a:xfrm>
            <a:prstGeom prst="rect">
              <a:avLst/>
            </a:prstGeom>
            <a:noFill/>
            <a:ln>
              <a:noFill/>
            </a:ln>
          </p:spPr>
        </p:pic>
      </p:grpSp>
      <p:sp>
        <p:nvSpPr>
          <p:cNvPr id="189" name="Google Shape;189;p7"/>
          <p:cNvSpPr txBox="1">
            <a:spLocks noGrp="1"/>
          </p:cNvSpPr>
          <p:nvPr>
            <p:ph type="title"/>
          </p:nvPr>
        </p:nvSpPr>
        <p:spPr>
          <a:xfrm>
            <a:off x="776450" y="402700"/>
            <a:ext cx="3587400" cy="8568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190" name="Google Shape;190;p7"/>
          <p:cNvSpPr txBox="1">
            <a:spLocks noGrp="1"/>
          </p:cNvSpPr>
          <p:nvPr>
            <p:ph type="body" idx="1"/>
          </p:nvPr>
        </p:nvSpPr>
        <p:spPr>
          <a:xfrm>
            <a:off x="776450" y="1524375"/>
            <a:ext cx="7591200" cy="2932500"/>
          </a:xfrm>
          <a:prstGeom prst="rect">
            <a:avLst/>
          </a:prstGeom>
          <a:noFill/>
          <a:ln>
            <a:noFill/>
          </a:ln>
        </p:spPr>
        <p:txBody>
          <a:bodyPr spcFirstLastPara="1" wrap="square" lIns="0" tIns="0" rIns="0" bIns="0" anchor="t" anchorCtr="0">
            <a:noAutofit/>
          </a:bodyPr>
          <a:lstStyle>
            <a:lvl1pPr marL="457200" lvl="0" indent="-355600" algn="l">
              <a:lnSpc>
                <a:spcPct val="120000"/>
              </a:lnSpc>
              <a:spcBef>
                <a:spcPts val="600"/>
              </a:spcBef>
              <a:spcAft>
                <a:spcPts val="0"/>
              </a:spcAft>
              <a:buSzPts val="2000"/>
              <a:buChar char="❑"/>
              <a:defRPr/>
            </a:lvl1pPr>
            <a:lvl2pPr marL="914400" lvl="1" indent="-355600" algn="l">
              <a:lnSpc>
                <a:spcPct val="120000"/>
              </a:lnSpc>
              <a:spcBef>
                <a:spcPts val="600"/>
              </a:spcBef>
              <a:spcAft>
                <a:spcPts val="0"/>
              </a:spcAft>
              <a:buSzPts val="2000"/>
              <a:buChar char="❏"/>
              <a:defRPr/>
            </a:lvl2pPr>
            <a:lvl3pPr marL="1371600" lvl="2" indent="-355600" algn="l">
              <a:lnSpc>
                <a:spcPct val="120000"/>
              </a:lnSpc>
              <a:spcBef>
                <a:spcPts val="600"/>
              </a:spcBef>
              <a:spcAft>
                <a:spcPts val="0"/>
              </a:spcAft>
              <a:buSzPts val="2000"/>
              <a:buChar char="❏"/>
              <a:defRPr/>
            </a:lvl3pPr>
            <a:lvl4pPr marL="1828800" lvl="3" indent="-355600" algn="l">
              <a:lnSpc>
                <a:spcPct val="120000"/>
              </a:lnSpc>
              <a:spcBef>
                <a:spcPts val="600"/>
              </a:spcBef>
              <a:spcAft>
                <a:spcPts val="0"/>
              </a:spcAft>
              <a:buSzPts val="2000"/>
              <a:buChar char="❏"/>
              <a:defRPr/>
            </a:lvl4pPr>
            <a:lvl5pPr marL="2286000" lvl="4" indent="-355600" algn="l">
              <a:lnSpc>
                <a:spcPct val="120000"/>
              </a:lnSpc>
              <a:spcBef>
                <a:spcPts val="600"/>
              </a:spcBef>
              <a:spcAft>
                <a:spcPts val="0"/>
              </a:spcAft>
              <a:buSzPts val="2000"/>
              <a:buChar char="❏"/>
              <a:defRPr/>
            </a:lvl5pPr>
            <a:lvl6pPr marL="2743200" lvl="5" indent="-355600" algn="l">
              <a:lnSpc>
                <a:spcPct val="120000"/>
              </a:lnSpc>
              <a:spcBef>
                <a:spcPts val="600"/>
              </a:spcBef>
              <a:spcAft>
                <a:spcPts val="0"/>
              </a:spcAft>
              <a:buSzPts val="2000"/>
              <a:buChar char="❏"/>
              <a:defRPr/>
            </a:lvl6pPr>
            <a:lvl7pPr marL="3200400" lvl="6" indent="-355600" algn="l">
              <a:lnSpc>
                <a:spcPct val="120000"/>
              </a:lnSpc>
              <a:spcBef>
                <a:spcPts val="600"/>
              </a:spcBef>
              <a:spcAft>
                <a:spcPts val="0"/>
              </a:spcAft>
              <a:buSzPts val="2000"/>
              <a:buChar char="❏"/>
              <a:defRPr/>
            </a:lvl7pPr>
            <a:lvl8pPr marL="3657600" lvl="7" indent="-355600" algn="l">
              <a:lnSpc>
                <a:spcPct val="120000"/>
              </a:lnSpc>
              <a:spcBef>
                <a:spcPts val="600"/>
              </a:spcBef>
              <a:spcAft>
                <a:spcPts val="0"/>
              </a:spcAft>
              <a:buSzPts val="2000"/>
              <a:buChar char="❏"/>
              <a:defRPr/>
            </a:lvl8pPr>
            <a:lvl9pPr marL="4114800" lvl="8" indent="-355600" algn="l">
              <a:lnSpc>
                <a:spcPct val="120000"/>
              </a:lnSpc>
              <a:spcBef>
                <a:spcPts val="600"/>
              </a:spcBef>
              <a:spcAft>
                <a:spcPts val="0"/>
              </a:spcAft>
              <a:buSzPts val="2000"/>
              <a:buChar char="❏"/>
              <a:defRPr/>
            </a:lvl9pPr>
          </a:lstStyle>
          <a:p>
            <a:endParaRPr/>
          </a:p>
        </p:txBody>
      </p:sp>
      <p:sp>
        <p:nvSpPr>
          <p:cNvPr id="191" name="Google Shape;191;p7"/>
          <p:cNvSpPr txBox="1">
            <a:spLocks noGrp="1"/>
          </p:cNvSpPr>
          <p:nvPr>
            <p:ph type="sldNum" idx="12"/>
          </p:nvPr>
        </p:nvSpPr>
        <p:spPr>
          <a:xfrm>
            <a:off x="8729400" y="4734075"/>
            <a:ext cx="414600" cy="4095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1pPr>
            <a:lvl2pPr marL="0" marR="0" lvl="1"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2pPr>
            <a:lvl3pPr marL="0" marR="0" lvl="2"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3pPr>
            <a:lvl4pPr marL="0" marR="0" lvl="3"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4pPr>
            <a:lvl5pPr marL="0" marR="0" lvl="4"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5pPr>
            <a:lvl6pPr marL="0" marR="0" lvl="5"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6pPr>
            <a:lvl7pPr marL="0" marR="0" lvl="6"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7pPr>
            <a:lvl8pPr marL="0" marR="0" lvl="7"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8pPr>
            <a:lvl9pPr marL="0" marR="0" lvl="8"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9pPr>
          </a:lstStyle>
          <a:p>
            <a:pPr marL="0" lvl="0" indent="0" algn="ct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92"/>
        <p:cNvGrpSpPr/>
        <p:nvPr/>
      </p:nvGrpSpPr>
      <p:grpSpPr>
        <a:xfrm>
          <a:off x="0" y="0"/>
          <a:ext cx="0" cy="0"/>
          <a:chOff x="0" y="0"/>
          <a:chExt cx="0" cy="0"/>
        </a:xfrm>
      </p:grpSpPr>
      <p:grpSp>
        <p:nvGrpSpPr>
          <p:cNvPr id="193" name="Google Shape;193;p8"/>
          <p:cNvGrpSpPr/>
          <p:nvPr/>
        </p:nvGrpSpPr>
        <p:grpSpPr>
          <a:xfrm flipH="1">
            <a:off x="4363774" y="-3213"/>
            <a:ext cx="4780226" cy="2116171"/>
            <a:chOff x="0" y="0"/>
            <a:chExt cx="5072934" cy="2245751"/>
          </a:xfrm>
        </p:grpSpPr>
        <p:pic>
          <p:nvPicPr>
            <p:cNvPr id="194" name="Google Shape;194;p8"/>
            <p:cNvPicPr preferRelativeResize="0"/>
            <p:nvPr/>
          </p:nvPicPr>
          <p:blipFill rotWithShape="1">
            <a:blip r:embed="rId2">
              <a:alphaModFix/>
            </a:blip>
            <a:srcRect/>
            <a:stretch/>
          </p:blipFill>
          <p:spPr>
            <a:xfrm>
              <a:off x="0" y="1693130"/>
              <a:ext cx="845548" cy="552621"/>
            </a:xfrm>
            <a:prstGeom prst="rect">
              <a:avLst/>
            </a:prstGeom>
            <a:noFill/>
            <a:ln>
              <a:noFill/>
            </a:ln>
          </p:spPr>
        </p:pic>
        <p:pic>
          <p:nvPicPr>
            <p:cNvPr id="195" name="Google Shape;195;p8"/>
            <p:cNvPicPr preferRelativeResize="0"/>
            <p:nvPr/>
          </p:nvPicPr>
          <p:blipFill rotWithShape="1">
            <a:blip r:embed="rId2">
              <a:alphaModFix/>
            </a:blip>
            <a:srcRect/>
            <a:stretch/>
          </p:blipFill>
          <p:spPr>
            <a:xfrm>
              <a:off x="422766" y="1270348"/>
              <a:ext cx="845548" cy="552621"/>
            </a:xfrm>
            <a:prstGeom prst="rect">
              <a:avLst/>
            </a:prstGeom>
            <a:noFill/>
            <a:ln>
              <a:noFill/>
            </a:ln>
          </p:spPr>
        </p:pic>
        <p:grpSp>
          <p:nvGrpSpPr>
            <p:cNvPr id="196" name="Google Shape;196;p8"/>
            <p:cNvGrpSpPr/>
            <p:nvPr/>
          </p:nvGrpSpPr>
          <p:grpSpPr>
            <a:xfrm>
              <a:off x="0" y="846565"/>
              <a:ext cx="3381962" cy="552621"/>
              <a:chOff x="0" y="0"/>
              <a:chExt cx="5487525" cy="896675"/>
            </a:xfrm>
          </p:grpSpPr>
          <p:pic>
            <p:nvPicPr>
              <p:cNvPr id="197" name="Google Shape;197;p8"/>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198" name="Google Shape;198;p8"/>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199" name="Google Shape;199;p8"/>
              <p:cNvPicPr preferRelativeResize="0"/>
              <p:nvPr/>
            </p:nvPicPr>
            <p:blipFill rotWithShape="1">
              <a:blip r:embed="rId2">
                <a:alphaModFix/>
              </a:blip>
              <a:srcRect/>
              <a:stretch/>
            </p:blipFill>
            <p:spPr>
              <a:xfrm>
                <a:off x="4115550" y="0"/>
                <a:ext cx="1371975" cy="896675"/>
              </a:xfrm>
              <a:prstGeom prst="rect">
                <a:avLst/>
              </a:prstGeom>
              <a:noFill/>
              <a:ln>
                <a:noFill/>
              </a:ln>
            </p:spPr>
          </p:pic>
        </p:grpSp>
        <p:grpSp>
          <p:nvGrpSpPr>
            <p:cNvPr id="200" name="Google Shape;200;p8"/>
            <p:cNvGrpSpPr/>
            <p:nvPr/>
          </p:nvGrpSpPr>
          <p:grpSpPr>
            <a:xfrm>
              <a:off x="422766" y="423783"/>
              <a:ext cx="4650168" cy="552621"/>
              <a:chOff x="0" y="0"/>
              <a:chExt cx="7545300" cy="896675"/>
            </a:xfrm>
          </p:grpSpPr>
          <p:pic>
            <p:nvPicPr>
              <p:cNvPr id="201" name="Google Shape;201;p8"/>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202" name="Google Shape;202;p8"/>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203" name="Google Shape;203;p8"/>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204" name="Google Shape;204;p8"/>
              <p:cNvPicPr preferRelativeResize="0"/>
              <p:nvPr/>
            </p:nvPicPr>
            <p:blipFill rotWithShape="1">
              <a:blip r:embed="rId2">
                <a:alphaModFix/>
              </a:blip>
              <a:srcRect/>
              <a:stretch/>
            </p:blipFill>
            <p:spPr>
              <a:xfrm>
                <a:off x="6173325" y="0"/>
                <a:ext cx="1371975" cy="896675"/>
              </a:xfrm>
              <a:prstGeom prst="rect">
                <a:avLst/>
              </a:prstGeom>
              <a:noFill/>
              <a:ln>
                <a:noFill/>
              </a:ln>
            </p:spPr>
          </p:pic>
        </p:grpSp>
        <p:grpSp>
          <p:nvGrpSpPr>
            <p:cNvPr id="205" name="Google Shape;205;p8"/>
            <p:cNvGrpSpPr/>
            <p:nvPr/>
          </p:nvGrpSpPr>
          <p:grpSpPr>
            <a:xfrm>
              <a:off x="0" y="0"/>
              <a:ext cx="4650168" cy="552621"/>
              <a:chOff x="0" y="0"/>
              <a:chExt cx="7545300" cy="896675"/>
            </a:xfrm>
          </p:grpSpPr>
          <p:pic>
            <p:nvPicPr>
              <p:cNvPr id="206" name="Google Shape;206;p8"/>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207" name="Google Shape;207;p8"/>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208" name="Google Shape;208;p8"/>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209" name="Google Shape;209;p8"/>
              <p:cNvPicPr preferRelativeResize="0"/>
              <p:nvPr/>
            </p:nvPicPr>
            <p:blipFill rotWithShape="1">
              <a:blip r:embed="rId2">
                <a:alphaModFix/>
              </a:blip>
              <a:srcRect/>
              <a:stretch/>
            </p:blipFill>
            <p:spPr>
              <a:xfrm>
                <a:off x="6173325" y="0"/>
                <a:ext cx="1371975" cy="896675"/>
              </a:xfrm>
              <a:prstGeom prst="rect">
                <a:avLst/>
              </a:prstGeom>
              <a:noFill/>
              <a:ln>
                <a:noFill/>
              </a:ln>
            </p:spPr>
          </p:pic>
        </p:grpSp>
      </p:grpSp>
      <p:grpSp>
        <p:nvGrpSpPr>
          <p:cNvPr id="210" name="Google Shape;210;p8"/>
          <p:cNvGrpSpPr/>
          <p:nvPr/>
        </p:nvGrpSpPr>
        <p:grpSpPr>
          <a:xfrm flipH="1">
            <a:off x="7" y="3953174"/>
            <a:ext cx="2390164" cy="1318453"/>
            <a:chOff x="6607482" y="3879952"/>
            <a:chExt cx="2536521" cy="1399186"/>
          </a:xfrm>
        </p:grpSpPr>
        <p:grpSp>
          <p:nvGrpSpPr>
            <p:cNvPr id="211" name="Google Shape;211;p8"/>
            <p:cNvGrpSpPr/>
            <p:nvPr/>
          </p:nvGrpSpPr>
          <p:grpSpPr>
            <a:xfrm>
              <a:off x="6607482" y="4726517"/>
              <a:ext cx="2113755" cy="552621"/>
              <a:chOff x="2057775" y="0"/>
              <a:chExt cx="3429750" cy="896675"/>
            </a:xfrm>
          </p:grpSpPr>
          <p:pic>
            <p:nvPicPr>
              <p:cNvPr id="212" name="Google Shape;212;p8"/>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213" name="Google Shape;213;p8"/>
              <p:cNvPicPr preferRelativeResize="0"/>
              <p:nvPr/>
            </p:nvPicPr>
            <p:blipFill rotWithShape="1">
              <a:blip r:embed="rId2">
                <a:alphaModFix/>
              </a:blip>
              <a:srcRect/>
              <a:stretch/>
            </p:blipFill>
            <p:spPr>
              <a:xfrm>
                <a:off x="4115550" y="0"/>
                <a:ext cx="1371975" cy="896675"/>
              </a:xfrm>
              <a:prstGeom prst="rect">
                <a:avLst/>
              </a:prstGeom>
              <a:noFill/>
              <a:ln>
                <a:noFill/>
              </a:ln>
            </p:spPr>
          </p:pic>
        </p:grpSp>
        <p:grpSp>
          <p:nvGrpSpPr>
            <p:cNvPr id="214" name="Google Shape;214;p8"/>
            <p:cNvGrpSpPr/>
            <p:nvPr/>
          </p:nvGrpSpPr>
          <p:grpSpPr>
            <a:xfrm>
              <a:off x="7030248" y="4303735"/>
              <a:ext cx="2113755" cy="552621"/>
              <a:chOff x="2057775" y="0"/>
              <a:chExt cx="3429750" cy="896675"/>
            </a:xfrm>
          </p:grpSpPr>
          <p:pic>
            <p:nvPicPr>
              <p:cNvPr id="215" name="Google Shape;215;p8"/>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216" name="Google Shape;216;p8"/>
              <p:cNvPicPr preferRelativeResize="0"/>
              <p:nvPr/>
            </p:nvPicPr>
            <p:blipFill rotWithShape="1">
              <a:blip r:embed="rId2">
                <a:alphaModFix/>
              </a:blip>
              <a:srcRect/>
              <a:stretch/>
            </p:blipFill>
            <p:spPr>
              <a:xfrm>
                <a:off x="4115550" y="0"/>
                <a:ext cx="1371975" cy="896675"/>
              </a:xfrm>
              <a:prstGeom prst="rect">
                <a:avLst/>
              </a:prstGeom>
              <a:noFill/>
              <a:ln>
                <a:noFill/>
              </a:ln>
            </p:spPr>
          </p:pic>
        </p:grpSp>
        <p:pic>
          <p:nvPicPr>
            <p:cNvPr id="217" name="Google Shape;217;p8"/>
            <p:cNvPicPr preferRelativeResize="0"/>
            <p:nvPr/>
          </p:nvPicPr>
          <p:blipFill rotWithShape="1">
            <a:blip r:embed="rId2">
              <a:alphaModFix/>
            </a:blip>
            <a:srcRect/>
            <a:stretch/>
          </p:blipFill>
          <p:spPr>
            <a:xfrm>
              <a:off x="7875688" y="3879952"/>
              <a:ext cx="845548" cy="552621"/>
            </a:xfrm>
            <a:prstGeom prst="rect">
              <a:avLst/>
            </a:prstGeom>
            <a:noFill/>
            <a:ln>
              <a:noFill/>
            </a:ln>
          </p:spPr>
        </p:pic>
      </p:grpSp>
      <p:sp>
        <p:nvSpPr>
          <p:cNvPr id="218" name="Google Shape;218;p8"/>
          <p:cNvSpPr txBox="1">
            <a:spLocks noGrp="1"/>
          </p:cNvSpPr>
          <p:nvPr>
            <p:ph type="title"/>
          </p:nvPr>
        </p:nvSpPr>
        <p:spPr>
          <a:xfrm>
            <a:off x="776450" y="402700"/>
            <a:ext cx="3587400" cy="8568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219" name="Google Shape;219;p8"/>
          <p:cNvSpPr txBox="1">
            <a:spLocks noGrp="1"/>
          </p:cNvSpPr>
          <p:nvPr>
            <p:ph type="body" idx="1"/>
          </p:nvPr>
        </p:nvSpPr>
        <p:spPr>
          <a:xfrm>
            <a:off x="776450" y="1524375"/>
            <a:ext cx="2327700" cy="3077100"/>
          </a:xfrm>
          <a:prstGeom prst="rect">
            <a:avLst/>
          </a:prstGeom>
          <a:noFill/>
          <a:ln>
            <a:noFill/>
          </a:ln>
        </p:spPr>
        <p:txBody>
          <a:bodyPr spcFirstLastPara="1" wrap="square" lIns="0" tIns="0" rIns="0" bIns="0" anchor="t" anchorCtr="0">
            <a:noAutofit/>
          </a:bodyPr>
          <a:lstStyle>
            <a:lvl1pPr marL="457200" lvl="0" indent="-330200" algn="l">
              <a:lnSpc>
                <a:spcPct val="120000"/>
              </a:lnSpc>
              <a:spcBef>
                <a:spcPts val="600"/>
              </a:spcBef>
              <a:spcAft>
                <a:spcPts val="0"/>
              </a:spcAft>
              <a:buSzPts val="1600"/>
              <a:buChar char="❑"/>
              <a:defRPr sz="1600"/>
            </a:lvl1pPr>
            <a:lvl2pPr marL="914400" lvl="1" indent="-330200" algn="l">
              <a:lnSpc>
                <a:spcPct val="120000"/>
              </a:lnSpc>
              <a:spcBef>
                <a:spcPts val="600"/>
              </a:spcBef>
              <a:spcAft>
                <a:spcPts val="0"/>
              </a:spcAft>
              <a:buSzPts val="1600"/>
              <a:buChar char="❏"/>
              <a:defRPr sz="1600"/>
            </a:lvl2pPr>
            <a:lvl3pPr marL="1371600" lvl="2" indent="-330200" algn="l">
              <a:lnSpc>
                <a:spcPct val="120000"/>
              </a:lnSpc>
              <a:spcBef>
                <a:spcPts val="600"/>
              </a:spcBef>
              <a:spcAft>
                <a:spcPts val="0"/>
              </a:spcAft>
              <a:buSzPts val="1600"/>
              <a:buChar char="❏"/>
              <a:defRPr sz="1600"/>
            </a:lvl3pPr>
            <a:lvl4pPr marL="1828800" lvl="3" indent="-330200" algn="l">
              <a:lnSpc>
                <a:spcPct val="120000"/>
              </a:lnSpc>
              <a:spcBef>
                <a:spcPts val="600"/>
              </a:spcBef>
              <a:spcAft>
                <a:spcPts val="0"/>
              </a:spcAft>
              <a:buSzPts val="1600"/>
              <a:buChar char="❏"/>
              <a:defRPr sz="1600"/>
            </a:lvl4pPr>
            <a:lvl5pPr marL="2286000" lvl="4" indent="-330200" algn="l">
              <a:lnSpc>
                <a:spcPct val="120000"/>
              </a:lnSpc>
              <a:spcBef>
                <a:spcPts val="600"/>
              </a:spcBef>
              <a:spcAft>
                <a:spcPts val="0"/>
              </a:spcAft>
              <a:buSzPts val="1600"/>
              <a:buChar char="❏"/>
              <a:defRPr sz="1600"/>
            </a:lvl5pPr>
            <a:lvl6pPr marL="2743200" lvl="5" indent="-330200" algn="l">
              <a:lnSpc>
                <a:spcPct val="120000"/>
              </a:lnSpc>
              <a:spcBef>
                <a:spcPts val="600"/>
              </a:spcBef>
              <a:spcAft>
                <a:spcPts val="0"/>
              </a:spcAft>
              <a:buSzPts val="1600"/>
              <a:buChar char="❏"/>
              <a:defRPr sz="1600"/>
            </a:lvl6pPr>
            <a:lvl7pPr marL="3200400" lvl="6" indent="-330200" algn="l">
              <a:lnSpc>
                <a:spcPct val="120000"/>
              </a:lnSpc>
              <a:spcBef>
                <a:spcPts val="600"/>
              </a:spcBef>
              <a:spcAft>
                <a:spcPts val="0"/>
              </a:spcAft>
              <a:buSzPts val="1600"/>
              <a:buChar char="❏"/>
              <a:defRPr sz="1600"/>
            </a:lvl7pPr>
            <a:lvl8pPr marL="3657600" lvl="7" indent="-330200" algn="l">
              <a:lnSpc>
                <a:spcPct val="120000"/>
              </a:lnSpc>
              <a:spcBef>
                <a:spcPts val="600"/>
              </a:spcBef>
              <a:spcAft>
                <a:spcPts val="0"/>
              </a:spcAft>
              <a:buSzPts val="1600"/>
              <a:buChar char="❏"/>
              <a:defRPr sz="1600"/>
            </a:lvl8pPr>
            <a:lvl9pPr marL="4114800" lvl="8" indent="-330200" algn="l">
              <a:lnSpc>
                <a:spcPct val="120000"/>
              </a:lnSpc>
              <a:spcBef>
                <a:spcPts val="600"/>
              </a:spcBef>
              <a:spcAft>
                <a:spcPts val="0"/>
              </a:spcAft>
              <a:buSzPts val="1600"/>
              <a:buChar char="❏"/>
              <a:defRPr sz="1600"/>
            </a:lvl9pPr>
          </a:lstStyle>
          <a:p>
            <a:endParaRPr/>
          </a:p>
        </p:txBody>
      </p:sp>
      <p:sp>
        <p:nvSpPr>
          <p:cNvPr id="220" name="Google Shape;220;p8"/>
          <p:cNvSpPr txBox="1">
            <a:spLocks noGrp="1"/>
          </p:cNvSpPr>
          <p:nvPr>
            <p:ph type="body" idx="2"/>
          </p:nvPr>
        </p:nvSpPr>
        <p:spPr>
          <a:xfrm>
            <a:off x="3376062" y="1524375"/>
            <a:ext cx="2327700" cy="3077100"/>
          </a:xfrm>
          <a:prstGeom prst="rect">
            <a:avLst/>
          </a:prstGeom>
          <a:noFill/>
          <a:ln>
            <a:noFill/>
          </a:ln>
        </p:spPr>
        <p:txBody>
          <a:bodyPr spcFirstLastPara="1" wrap="square" lIns="0" tIns="0" rIns="0" bIns="0" anchor="t" anchorCtr="0">
            <a:noAutofit/>
          </a:bodyPr>
          <a:lstStyle>
            <a:lvl1pPr marL="457200" lvl="0" indent="-330200" algn="l">
              <a:lnSpc>
                <a:spcPct val="120000"/>
              </a:lnSpc>
              <a:spcBef>
                <a:spcPts val="600"/>
              </a:spcBef>
              <a:spcAft>
                <a:spcPts val="0"/>
              </a:spcAft>
              <a:buSzPts val="1600"/>
              <a:buChar char="❑"/>
              <a:defRPr sz="1600"/>
            </a:lvl1pPr>
            <a:lvl2pPr marL="914400" lvl="1" indent="-330200" algn="l">
              <a:lnSpc>
                <a:spcPct val="120000"/>
              </a:lnSpc>
              <a:spcBef>
                <a:spcPts val="600"/>
              </a:spcBef>
              <a:spcAft>
                <a:spcPts val="0"/>
              </a:spcAft>
              <a:buSzPts val="1600"/>
              <a:buChar char="❏"/>
              <a:defRPr sz="1600"/>
            </a:lvl2pPr>
            <a:lvl3pPr marL="1371600" lvl="2" indent="-330200" algn="l">
              <a:lnSpc>
                <a:spcPct val="120000"/>
              </a:lnSpc>
              <a:spcBef>
                <a:spcPts val="600"/>
              </a:spcBef>
              <a:spcAft>
                <a:spcPts val="0"/>
              </a:spcAft>
              <a:buSzPts val="1600"/>
              <a:buChar char="❏"/>
              <a:defRPr sz="1600"/>
            </a:lvl3pPr>
            <a:lvl4pPr marL="1828800" lvl="3" indent="-330200" algn="l">
              <a:lnSpc>
                <a:spcPct val="120000"/>
              </a:lnSpc>
              <a:spcBef>
                <a:spcPts val="600"/>
              </a:spcBef>
              <a:spcAft>
                <a:spcPts val="0"/>
              </a:spcAft>
              <a:buSzPts val="1600"/>
              <a:buChar char="❏"/>
              <a:defRPr sz="1600"/>
            </a:lvl4pPr>
            <a:lvl5pPr marL="2286000" lvl="4" indent="-330200" algn="l">
              <a:lnSpc>
                <a:spcPct val="120000"/>
              </a:lnSpc>
              <a:spcBef>
                <a:spcPts val="600"/>
              </a:spcBef>
              <a:spcAft>
                <a:spcPts val="0"/>
              </a:spcAft>
              <a:buSzPts val="1600"/>
              <a:buChar char="❏"/>
              <a:defRPr sz="1600"/>
            </a:lvl5pPr>
            <a:lvl6pPr marL="2743200" lvl="5" indent="-330200" algn="l">
              <a:lnSpc>
                <a:spcPct val="120000"/>
              </a:lnSpc>
              <a:spcBef>
                <a:spcPts val="600"/>
              </a:spcBef>
              <a:spcAft>
                <a:spcPts val="0"/>
              </a:spcAft>
              <a:buSzPts val="1600"/>
              <a:buChar char="❏"/>
              <a:defRPr sz="1600"/>
            </a:lvl6pPr>
            <a:lvl7pPr marL="3200400" lvl="6" indent="-330200" algn="l">
              <a:lnSpc>
                <a:spcPct val="120000"/>
              </a:lnSpc>
              <a:spcBef>
                <a:spcPts val="600"/>
              </a:spcBef>
              <a:spcAft>
                <a:spcPts val="0"/>
              </a:spcAft>
              <a:buSzPts val="1600"/>
              <a:buChar char="❏"/>
              <a:defRPr sz="1600"/>
            </a:lvl7pPr>
            <a:lvl8pPr marL="3657600" lvl="7" indent="-330200" algn="l">
              <a:lnSpc>
                <a:spcPct val="120000"/>
              </a:lnSpc>
              <a:spcBef>
                <a:spcPts val="600"/>
              </a:spcBef>
              <a:spcAft>
                <a:spcPts val="0"/>
              </a:spcAft>
              <a:buSzPts val="1600"/>
              <a:buChar char="❏"/>
              <a:defRPr sz="1600"/>
            </a:lvl8pPr>
            <a:lvl9pPr marL="4114800" lvl="8" indent="-330200" algn="l">
              <a:lnSpc>
                <a:spcPct val="120000"/>
              </a:lnSpc>
              <a:spcBef>
                <a:spcPts val="600"/>
              </a:spcBef>
              <a:spcAft>
                <a:spcPts val="0"/>
              </a:spcAft>
              <a:buSzPts val="1600"/>
              <a:buChar char="❏"/>
              <a:defRPr sz="1600"/>
            </a:lvl9pPr>
          </a:lstStyle>
          <a:p>
            <a:endParaRPr/>
          </a:p>
        </p:txBody>
      </p:sp>
      <p:sp>
        <p:nvSpPr>
          <p:cNvPr id="221" name="Google Shape;221;p8"/>
          <p:cNvSpPr txBox="1">
            <a:spLocks noGrp="1"/>
          </p:cNvSpPr>
          <p:nvPr>
            <p:ph type="body" idx="3"/>
          </p:nvPr>
        </p:nvSpPr>
        <p:spPr>
          <a:xfrm>
            <a:off x="5975674" y="1524375"/>
            <a:ext cx="2327700" cy="3077100"/>
          </a:xfrm>
          <a:prstGeom prst="rect">
            <a:avLst/>
          </a:prstGeom>
          <a:noFill/>
          <a:ln>
            <a:noFill/>
          </a:ln>
        </p:spPr>
        <p:txBody>
          <a:bodyPr spcFirstLastPara="1" wrap="square" lIns="0" tIns="0" rIns="0" bIns="0" anchor="t" anchorCtr="0">
            <a:noAutofit/>
          </a:bodyPr>
          <a:lstStyle>
            <a:lvl1pPr marL="457200" lvl="0" indent="-330200" algn="l">
              <a:lnSpc>
                <a:spcPct val="120000"/>
              </a:lnSpc>
              <a:spcBef>
                <a:spcPts val="600"/>
              </a:spcBef>
              <a:spcAft>
                <a:spcPts val="0"/>
              </a:spcAft>
              <a:buSzPts val="1600"/>
              <a:buChar char="❑"/>
              <a:defRPr sz="1600"/>
            </a:lvl1pPr>
            <a:lvl2pPr marL="914400" lvl="1" indent="-330200" algn="l">
              <a:lnSpc>
                <a:spcPct val="120000"/>
              </a:lnSpc>
              <a:spcBef>
                <a:spcPts val="600"/>
              </a:spcBef>
              <a:spcAft>
                <a:spcPts val="0"/>
              </a:spcAft>
              <a:buSzPts val="1600"/>
              <a:buChar char="❏"/>
              <a:defRPr sz="1600"/>
            </a:lvl2pPr>
            <a:lvl3pPr marL="1371600" lvl="2" indent="-330200" algn="l">
              <a:lnSpc>
                <a:spcPct val="120000"/>
              </a:lnSpc>
              <a:spcBef>
                <a:spcPts val="600"/>
              </a:spcBef>
              <a:spcAft>
                <a:spcPts val="0"/>
              </a:spcAft>
              <a:buSzPts val="1600"/>
              <a:buChar char="❏"/>
              <a:defRPr sz="1600"/>
            </a:lvl3pPr>
            <a:lvl4pPr marL="1828800" lvl="3" indent="-330200" algn="l">
              <a:lnSpc>
                <a:spcPct val="120000"/>
              </a:lnSpc>
              <a:spcBef>
                <a:spcPts val="600"/>
              </a:spcBef>
              <a:spcAft>
                <a:spcPts val="0"/>
              </a:spcAft>
              <a:buSzPts val="1600"/>
              <a:buChar char="❏"/>
              <a:defRPr sz="1600"/>
            </a:lvl4pPr>
            <a:lvl5pPr marL="2286000" lvl="4" indent="-330200" algn="l">
              <a:lnSpc>
                <a:spcPct val="120000"/>
              </a:lnSpc>
              <a:spcBef>
                <a:spcPts val="600"/>
              </a:spcBef>
              <a:spcAft>
                <a:spcPts val="0"/>
              </a:spcAft>
              <a:buSzPts val="1600"/>
              <a:buChar char="❏"/>
              <a:defRPr sz="1600"/>
            </a:lvl5pPr>
            <a:lvl6pPr marL="2743200" lvl="5" indent="-330200" algn="l">
              <a:lnSpc>
                <a:spcPct val="120000"/>
              </a:lnSpc>
              <a:spcBef>
                <a:spcPts val="600"/>
              </a:spcBef>
              <a:spcAft>
                <a:spcPts val="0"/>
              </a:spcAft>
              <a:buSzPts val="1600"/>
              <a:buChar char="❏"/>
              <a:defRPr sz="1600"/>
            </a:lvl6pPr>
            <a:lvl7pPr marL="3200400" lvl="6" indent="-330200" algn="l">
              <a:lnSpc>
                <a:spcPct val="120000"/>
              </a:lnSpc>
              <a:spcBef>
                <a:spcPts val="600"/>
              </a:spcBef>
              <a:spcAft>
                <a:spcPts val="0"/>
              </a:spcAft>
              <a:buSzPts val="1600"/>
              <a:buChar char="❏"/>
              <a:defRPr sz="1600"/>
            </a:lvl7pPr>
            <a:lvl8pPr marL="3657600" lvl="7" indent="-330200" algn="l">
              <a:lnSpc>
                <a:spcPct val="120000"/>
              </a:lnSpc>
              <a:spcBef>
                <a:spcPts val="600"/>
              </a:spcBef>
              <a:spcAft>
                <a:spcPts val="0"/>
              </a:spcAft>
              <a:buSzPts val="1600"/>
              <a:buChar char="❏"/>
              <a:defRPr sz="1600"/>
            </a:lvl8pPr>
            <a:lvl9pPr marL="4114800" lvl="8" indent="-330200" algn="l">
              <a:lnSpc>
                <a:spcPct val="120000"/>
              </a:lnSpc>
              <a:spcBef>
                <a:spcPts val="600"/>
              </a:spcBef>
              <a:spcAft>
                <a:spcPts val="0"/>
              </a:spcAft>
              <a:buSzPts val="1600"/>
              <a:buChar char="❏"/>
              <a:defRPr sz="1600"/>
            </a:lvl9pPr>
          </a:lstStyle>
          <a:p>
            <a:endParaRPr/>
          </a:p>
        </p:txBody>
      </p:sp>
      <p:sp>
        <p:nvSpPr>
          <p:cNvPr id="222" name="Google Shape;222;p8"/>
          <p:cNvSpPr txBox="1">
            <a:spLocks noGrp="1"/>
          </p:cNvSpPr>
          <p:nvPr>
            <p:ph type="sldNum" idx="12"/>
          </p:nvPr>
        </p:nvSpPr>
        <p:spPr>
          <a:xfrm>
            <a:off x="8729400" y="4734075"/>
            <a:ext cx="414600" cy="4095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1pPr>
            <a:lvl2pPr marL="0" marR="0" lvl="1"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2pPr>
            <a:lvl3pPr marL="0" marR="0" lvl="2"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3pPr>
            <a:lvl4pPr marL="0" marR="0" lvl="3"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4pPr>
            <a:lvl5pPr marL="0" marR="0" lvl="4"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5pPr>
            <a:lvl6pPr marL="0" marR="0" lvl="5"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6pPr>
            <a:lvl7pPr marL="0" marR="0" lvl="6"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7pPr>
            <a:lvl8pPr marL="0" marR="0" lvl="7"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8pPr>
            <a:lvl9pPr marL="0" marR="0" lvl="8"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9pPr>
          </a:lstStyle>
          <a:p>
            <a:pPr marL="0" lvl="0" indent="0" algn="ct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3"/>
        <p:cNvGrpSpPr/>
        <p:nvPr/>
      </p:nvGrpSpPr>
      <p:grpSpPr>
        <a:xfrm>
          <a:off x="0" y="0"/>
          <a:ext cx="0" cy="0"/>
          <a:chOff x="0" y="0"/>
          <a:chExt cx="0" cy="0"/>
        </a:xfrm>
      </p:grpSpPr>
      <p:grpSp>
        <p:nvGrpSpPr>
          <p:cNvPr id="224" name="Google Shape;224;p9"/>
          <p:cNvGrpSpPr/>
          <p:nvPr/>
        </p:nvGrpSpPr>
        <p:grpSpPr>
          <a:xfrm flipH="1">
            <a:off x="4363774" y="-3213"/>
            <a:ext cx="4780226" cy="2116171"/>
            <a:chOff x="0" y="0"/>
            <a:chExt cx="5072934" cy="2245751"/>
          </a:xfrm>
        </p:grpSpPr>
        <p:pic>
          <p:nvPicPr>
            <p:cNvPr id="225" name="Google Shape;225;p9"/>
            <p:cNvPicPr preferRelativeResize="0"/>
            <p:nvPr/>
          </p:nvPicPr>
          <p:blipFill rotWithShape="1">
            <a:blip r:embed="rId2">
              <a:alphaModFix/>
            </a:blip>
            <a:srcRect/>
            <a:stretch/>
          </p:blipFill>
          <p:spPr>
            <a:xfrm>
              <a:off x="0" y="1693130"/>
              <a:ext cx="845548" cy="552621"/>
            </a:xfrm>
            <a:prstGeom prst="rect">
              <a:avLst/>
            </a:prstGeom>
            <a:noFill/>
            <a:ln>
              <a:noFill/>
            </a:ln>
          </p:spPr>
        </p:pic>
        <p:pic>
          <p:nvPicPr>
            <p:cNvPr id="226" name="Google Shape;226;p9"/>
            <p:cNvPicPr preferRelativeResize="0"/>
            <p:nvPr/>
          </p:nvPicPr>
          <p:blipFill rotWithShape="1">
            <a:blip r:embed="rId2">
              <a:alphaModFix/>
            </a:blip>
            <a:srcRect/>
            <a:stretch/>
          </p:blipFill>
          <p:spPr>
            <a:xfrm>
              <a:off x="422766" y="1270348"/>
              <a:ext cx="845548" cy="552621"/>
            </a:xfrm>
            <a:prstGeom prst="rect">
              <a:avLst/>
            </a:prstGeom>
            <a:noFill/>
            <a:ln>
              <a:noFill/>
            </a:ln>
          </p:spPr>
        </p:pic>
        <p:grpSp>
          <p:nvGrpSpPr>
            <p:cNvPr id="227" name="Google Shape;227;p9"/>
            <p:cNvGrpSpPr/>
            <p:nvPr/>
          </p:nvGrpSpPr>
          <p:grpSpPr>
            <a:xfrm>
              <a:off x="0" y="846565"/>
              <a:ext cx="3381962" cy="552621"/>
              <a:chOff x="0" y="0"/>
              <a:chExt cx="5487525" cy="896675"/>
            </a:xfrm>
          </p:grpSpPr>
          <p:pic>
            <p:nvPicPr>
              <p:cNvPr id="228" name="Google Shape;228;p9"/>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229" name="Google Shape;229;p9"/>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230" name="Google Shape;230;p9"/>
              <p:cNvPicPr preferRelativeResize="0"/>
              <p:nvPr/>
            </p:nvPicPr>
            <p:blipFill rotWithShape="1">
              <a:blip r:embed="rId2">
                <a:alphaModFix/>
              </a:blip>
              <a:srcRect/>
              <a:stretch/>
            </p:blipFill>
            <p:spPr>
              <a:xfrm>
                <a:off x="4115550" y="0"/>
                <a:ext cx="1371975" cy="896675"/>
              </a:xfrm>
              <a:prstGeom prst="rect">
                <a:avLst/>
              </a:prstGeom>
              <a:noFill/>
              <a:ln>
                <a:noFill/>
              </a:ln>
            </p:spPr>
          </p:pic>
        </p:grpSp>
        <p:grpSp>
          <p:nvGrpSpPr>
            <p:cNvPr id="231" name="Google Shape;231;p9"/>
            <p:cNvGrpSpPr/>
            <p:nvPr/>
          </p:nvGrpSpPr>
          <p:grpSpPr>
            <a:xfrm>
              <a:off x="422766" y="423783"/>
              <a:ext cx="4650168" cy="552621"/>
              <a:chOff x="0" y="0"/>
              <a:chExt cx="7545300" cy="896675"/>
            </a:xfrm>
          </p:grpSpPr>
          <p:pic>
            <p:nvPicPr>
              <p:cNvPr id="232" name="Google Shape;232;p9"/>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233" name="Google Shape;233;p9"/>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234" name="Google Shape;234;p9"/>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235" name="Google Shape;235;p9"/>
              <p:cNvPicPr preferRelativeResize="0"/>
              <p:nvPr/>
            </p:nvPicPr>
            <p:blipFill rotWithShape="1">
              <a:blip r:embed="rId2">
                <a:alphaModFix/>
              </a:blip>
              <a:srcRect/>
              <a:stretch/>
            </p:blipFill>
            <p:spPr>
              <a:xfrm>
                <a:off x="6173325" y="0"/>
                <a:ext cx="1371975" cy="896675"/>
              </a:xfrm>
              <a:prstGeom prst="rect">
                <a:avLst/>
              </a:prstGeom>
              <a:noFill/>
              <a:ln>
                <a:noFill/>
              </a:ln>
            </p:spPr>
          </p:pic>
        </p:grpSp>
        <p:grpSp>
          <p:nvGrpSpPr>
            <p:cNvPr id="236" name="Google Shape;236;p9"/>
            <p:cNvGrpSpPr/>
            <p:nvPr/>
          </p:nvGrpSpPr>
          <p:grpSpPr>
            <a:xfrm>
              <a:off x="0" y="0"/>
              <a:ext cx="4650168" cy="552621"/>
              <a:chOff x="0" y="0"/>
              <a:chExt cx="7545300" cy="896675"/>
            </a:xfrm>
          </p:grpSpPr>
          <p:pic>
            <p:nvPicPr>
              <p:cNvPr id="237" name="Google Shape;237;p9"/>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238" name="Google Shape;238;p9"/>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239" name="Google Shape;239;p9"/>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240" name="Google Shape;240;p9"/>
              <p:cNvPicPr preferRelativeResize="0"/>
              <p:nvPr/>
            </p:nvPicPr>
            <p:blipFill rotWithShape="1">
              <a:blip r:embed="rId2">
                <a:alphaModFix/>
              </a:blip>
              <a:srcRect/>
              <a:stretch/>
            </p:blipFill>
            <p:spPr>
              <a:xfrm>
                <a:off x="6173325" y="0"/>
                <a:ext cx="1371975" cy="896675"/>
              </a:xfrm>
              <a:prstGeom prst="rect">
                <a:avLst/>
              </a:prstGeom>
              <a:noFill/>
              <a:ln>
                <a:noFill/>
              </a:ln>
            </p:spPr>
          </p:pic>
        </p:grpSp>
      </p:grpSp>
      <p:grpSp>
        <p:nvGrpSpPr>
          <p:cNvPr id="241" name="Google Shape;241;p9"/>
          <p:cNvGrpSpPr/>
          <p:nvPr/>
        </p:nvGrpSpPr>
        <p:grpSpPr>
          <a:xfrm flipH="1">
            <a:off x="7" y="3953174"/>
            <a:ext cx="2390164" cy="1318453"/>
            <a:chOff x="6607482" y="3879952"/>
            <a:chExt cx="2536521" cy="1399186"/>
          </a:xfrm>
        </p:grpSpPr>
        <p:grpSp>
          <p:nvGrpSpPr>
            <p:cNvPr id="242" name="Google Shape;242;p9"/>
            <p:cNvGrpSpPr/>
            <p:nvPr/>
          </p:nvGrpSpPr>
          <p:grpSpPr>
            <a:xfrm>
              <a:off x="6607482" y="4726517"/>
              <a:ext cx="2113755" cy="552621"/>
              <a:chOff x="2057775" y="0"/>
              <a:chExt cx="3429750" cy="896675"/>
            </a:xfrm>
          </p:grpSpPr>
          <p:pic>
            <p:nvPicPr>
              <p:cNvPr id="243" name="Google Shape;243;p9"/>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244" name="Google Shape;244;p9"/>
              <p:cNvPicPr preferRelativeResize="0"/>
              <p:nvPr/>
            </p:nvPicPr>
            <p:blipFill rotWithShape="1">
              <a:blip r:embed="rId2">
                <a:alphaModFix/>
              </a:blip>
              <a:srcRect/>
              <a:stretch/>
            </p:blipFill>
            <p:spPr>
              <a:xfrm>
                <a:off x="4115550" y="0"/>
                <a:ext cx="1371975" cy="896675"/>
              </a:xfrm>
              <a:prstGeom prst="rect">
                <a:avLst/>
              </a:prstGeom>
              <a:noFill/>
              <a:ln>
                <a:noFill/>
              </a:ln>
            </p:spPr>
          </p:pic>
        </p:grpSp>
        <p:grpSp>
          <p:nvGrpSpPr>
            <p:cNvPr id="245" name="Google Shape;245;p9"/>
            <p:cNvGrpSpPr/>
            <p:nvPr/>
          </p:nvGrpSpPr>
          <p:grpSpPr>
            <a:xfrm>
              <a:off x="7030248" y="4303735"/>
              <a:ext cx="2113755" cy="552621"/>
              <a:chOff x="2057775" y="0"/>
              <a:chExt cx="3429750" cy="896675"/>
            </a:xfrm>
          </p:grpSpPr>
          <p:pic>
            <p:nvPicPr>
              <p:cNvPr id="246" name="Google Shape;246;p9"/>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247" name="Google Shape;247;p9"/>
              <p:cNvPicPr preferRelativeResize="0"/>
              <p:nvPr/>
            </p:nvPicPr>
            <p:blipFill rotWithShape="1">
              <a:blip r:embed="rId2">
                <a:alphaModFix/>
              </a:blip>
              <a:srcRect/>
              <a:stretch/>
            </p:blipFill>
            <p:spPr>
              <a:xfrm>
                <a:off x="4115550" y="0"/>
                <a:ext cx="1371975" cy="896675"/>
              </a:xfrm>
              <a:prstGeom prst="rect">
                <a:avLst/>
              </a:prstGeom>
              <a:noFill/>
              <a:ln>
                <a:noFill/>
              </a:ln>
            </p:spPr>
          </p:pic>
        </p:grpSp>
        <p:pic>
          <p:nvPicPr>
            <p:cNvPr id="248" name="Google Shape;248;p9"/>
            <p:cNvPicPr preferRelativeResize="0"/>
            <p:nvPr/>
          </p:nvPicPr>
          <p:blipFill rotWithShape="1">
            <a:blip r:embed="rId2">
              <a:alphaModFix/>
            </a:blip>
            <a:srcRect/>
            <a:stretch/>
          </p:blipFill>
          <p:spPr>
            <a:xfrm>
              <a:off x="7875688" y="3879952"/>
              <a:ext cx="845548" cy="552621"/>
            </a:xfrm>
            <a:prstGeom prst="rect">
              <a:avLst/>
            </a:prstGeom>
            <a:noFill/>
            <a:ln>
              <a:noFill/>
            </a:ln>
          </p:spPr>
        </p:pic>
      </p:grpSp>
      <p:sp>
        <p:nvSpPr>
          <p:cNvPr id="249" name="Google Shape;249;p9"/>
          <p:cNvSpPr txBox="1">
            <a:spLocks noGrp="1"/>
          </p:cNvSpPr>
          <p:nvPr>
            <p:ph type="title"/>
          </p:nvPr>
        </p:nvSpPr>
        <p:spPr>
          <a:xfrm>
            <a:off x="776450" y="402700"/>
            <a:ext cx="3587400" cy="8568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250" name="Google Shape;250;p9"/>
          <p:cNvSpPr txBox="1">
            <a:spLocks noGrp="1"/>
          </p:cNvSpPr>
          <p:nvPr>
            <p:ph type="sldNum" idx="12"/>
          </p:nvPr>
        </p:nvSpPr>
        <p:spPr>
          <a:xfrm>
            <a:off x="8729400" y="4734075"/>
            <a:ext cx="414600" cy="4095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1pPr>
            <a:lvl2pPr marL="0" marR="0" lvl="1"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2pPr>
            <a:lvl3pPr marL="0" marR="0" lvl="2"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3pPr>
            <a:lvl4pPr marL="0" marR="0" lvl="3"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4pPr>
            <a:lvl5pPr marL="0" marR="0" lvl="4"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5pPr>
            <a:lvl6pPr marL="0" marR="0" lvl="5"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6pPr>
            <a:lvl7pPr marL="0" marR="0" lvl="6"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7pPr>
            <a:lvl8pPr marL="0" marR="0" lvl="7"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8pPr>
            <a:lvl9pPr marL="0" marR="0" lvl="8"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9pPr>
          </a:lstStyle>
          <a:p>
            <a:pPr marL="0" lvl="0" indent="0" algn="ct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p:cSld name="BLANK_1">
    <p:spTree>
      <p:nvGrpSpPr>
        <p:cNvPr id="1" name="Shape 251"/>
        <p:cNvGrpSpPr/>
        <p:nvPr/>
      </p:nvGrpSpPr>
      <p:grpSpPr>
        <a:xfrm>
          <a:off x="0" y="0"/>
          <a:ext cx="0" cy="0"/>
          <a:chOff x="0" y="0"/>
          <a:chExt cx="0" cy="0"/>
        </a:xfrm>
      </p:grpSpPr>
      <p:sp>
        <p:nvSpPr>
          <p:cNvPr id="252" name="Google Shape;252;p10"/>
          <p:cNvSpPr txBox="1">
            <a:spLocks noGrp="1"/>
          </p:cNvSpPr>
          <p:nvPr>
            <p:ph type="sldNum" idx="12"/>
          </p:nvPr>
        </p:nvSpPr>
        <p:spPr>
          <a:xfrm>
            <a:off x="8729400" y="4734075"/>
            <a:ext cx="414600" cy="4095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1pPr>
            <a:lvl2pPr marL="0" marR="0" lvl="1"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2pPr>
            <a:lvl3pPr marL="0" marR="0" lvl="2"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3pPr>
            <a:lvl4pPr marL="0" marR="0" lvl="3"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4pPr>
            <a:lvl5pPr marL="0" marR="0" lvl="4"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5pPr>
            <a:lvl6pPr marL="0" marR="0" lvl="5"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6pPr>
            <a:lvl7pPr marL="0" marR="0" lvl="6"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7pPr>
            <a:lvl8pPr marL="0" marR="0" lvl="7"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8pPr>
            <a:lvl9pPr marL="0" marR="0" lvl="8" indent="0" algn="ct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9pPr>
          </a:lstStyle>
          <a:p>
            <a:pPr marL="0" lvl="0" indent="0" algn="ctr" rtl="0">
              <a:spcBef>
                <a:spcPts val="0"/>
              </a:spcBef>
              <a:spcAft>
                <a:spcPts val="0"/>
              </a:spcAft>
              <a:buNone/>
            </a:pPr>
            <a:fld id="{00000000-1234-1234-1234-123412341234}" type="slidenum">
              <a:rPr lang="es"/>
              <a:t>‹Nº›</a:t>
            </a:fld>
            <a:endParaRPr/>
          </a:p>
        </p:txBody>
      </p:sp>
      <p:grpSp>
        <p:nvGrpSpPr>
          <p:cNvPr id="253" name="Google Shape;253;p10"/>
          <p:cNvGrpSpPr/>
          <p:nvPr/>
        </p:nvGrpSpPr>
        <p:grpSpPr>
          <a:xfrm>
            <a:off x="-4" y="2743188"/>
            <a:ext cx="3186608" cy="2524130"/>
            <a:chOff x="4364071" y="-3213"/>
            <a:chExt cx="3186608" cy="2524130"/>
          </a:xfrm>
        </p:grpSpPr>
        <p:grpSp>
          <p:nvGrpSpPr>
            <p:cNvPr id="254" name="Google Shape;254;p10"/>
            <p:cNvGrpSpPr/>
            <p:nvPr/>
          </p:nvGrpSpPr>
          <p:grpSpPr>
            <a:xfrm flipH="1">
              <a:off x="4364073" y="2000218"/>
              <a:ext cx="3186606" cy="520699"/>
              <a:chOff x="2057775" y="0"/>
              <a:chExt cx="5487525" cy="896675"/>
            </a:xfrm>
          </p:grpSpPr>
          <p:pic>
            <p:nvPicPr>
              <p:cNvPr id="255" name="Google Shape;255;p10"/>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256" name="Google Shape;256;p10"/>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257" name="Google Shape;257;p10"/>
              <p:cNvPicPr preferRelativeResize="0"/>
              <p:nvPr/>
            </p:nvPicPr>
            <p:blipFill rotWithShape="1">
              <a:blip r:embed="rId2">
                <a:alphaModFix/>
              </a:blip>
              <a:srcRect/>
              <a:stretch/>
            </p:blipFill>
            <p:spPr>
              <a:xfrm>
                <a:off x="6173325" y="0"/>
                <a:ext cx="1371975" cy="896675"/>
              </a:xfrm>
              <a:prstGeom prst="rect">
                <a:avLst/>
              </a:prstGeom>
              <a:noFill/>
              <a:ln>
                <a:noFill/>
              </a:ln>
            </p:spPr>
          </p:pic>
        </p:grpSp>
        <p:grpSp>
          <p:nvGrpSpPr>
            <p:cNvPr id="258" name="Google Shape;258;p10"/>
            <p:cNvGrpSpPr/>
            <p:nvPr/>
          </p:nvGrpSpPr>
          <p:grpSpPr>
            <a:xfrm flipH="1">
              <a:off x="4762444" y="1600887"/>
              <a:ext cx="1991656" cy="520699"/>
              <a:chOff x="4115550" y="0"/>
              <a:chExt cx="3429750" cy="896675"/>
            </a:xfrm>
          </p:grpSpPr>
          <p:pic>
            <p:nvPicPr>
              <p:cNvPr id="259" name="Google Shape;259;p10"/>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260" name="Google Shape;260;p10"/>
              <p:cNvPicPr preferRelativeResize="0"/>
              <p:nvPr/>
            </p:nvPicPr>
            <p:blipFill rotWithShape="1">
              <a:blip r:embed="rId2">
                <a:alphaModFix/>
              </a:blip>
              <a:srcRect/>
              <a:stretch/>
            </p:blipFill>
            <p:spPr>
              <a:xfrm>
                <a:off x="6173325" y="0"/>
                <a:ext cx="1371975" cy="896675"/>
              </a:xfrm>
              <a:prstGeom prst="rect">
                <a:avLst/>
              </a:prstGeom>
              <a:noFill/>
              <a:ln>
                <a:noFill/>
              </a:ln>
            </p:spPr>
          </p:pic>
        </p:grpSp>
        <p:grpSp>
          <p:nvGrpSpPr>
            <p:cNvPr id="261" name="Google Shape;261;p10"/>
            <p:cNvGrpSpPr/>
            <p:nvPr/>
          </p:nvGrpSpPr>
          <p:grpSpPr>
            <a:xfrm flipH="1">
              <a:off x="4364073" y="1198193"/>
              <a:ext cx="1991656" cy="520699"/>
              <a:chOff x="4115550" y="0"/>
              <a:chExt cx="3429750" cy="896675"/>
            </a:xfrm>
          </p:grpSpPr>
          <p:pic>
            <p:nvPicPr>
              <p:cNvPr id="262" name="Google Shape;262;p10"/>
              <p:cNvPicPr preferRelativeResize="0"/>
              <p:nvPr/>
            </p:nvPicPr>
            <p:blipFill rotWithShape="1">
              <a:blip r:embed="rId2">
                <a:alphaModFix/>
              </a:blip>
              <a:srcRect/>
              <a:stretch/>
            </p:blipFill>
            <p:spPr>
              <a:xfrm>
                <a:off x="4115550" y="0"/>
                <a:ext cx="1371975" cy="896675"/>
              </a:xfrm>
              <a:prstGeom prst="rect">
                <a:avLst/>
              </a:prstGeom>
              <a:noFill/>
              <a:ln>
                <a:noFill/>
              </a:ln>
            </p:spPr>
          </p:pic>
          <p:pic>
            <p:nvPicPr>
              <p:cNvPr id="263" name="Google Shape;263;p10"/>
              <p:cNvPicPr preferRelativeResize="0"/>
              <p:nvPr/>
            </p:nvPicPr>
            <p:blipFill rotWithShape="1">
              <a:blip r:embed="rId2">
                <a:alphaModFix/>
              </a:blip>
              <a:srcRect/>
              <a:stretch/>
            </p:blipFill>
            <p:spPr>
              <a:xfrm>
                <a:off x="6173325" y="0"/>
                <a:ext cx="1371975" cy="896675"/>
              </a:xfrm>
              <a:prstGeom prst="rect">
                <a:avLst/>
              </a:prstGeom>
              <a:noFill/>
              <a:ln>
                <a:noFill/>
              </a:ln>
            </p:spPr>
          </p:pic>
        </p:grpSp>
        <p:pic>
          <p:nvPicPr>
            <p:cNvPr id="264" name="Google Shape;264;p10"/>
            <p:cNvPicPr preferRelativeResize="0"/>
            <p:nvPr/>
          </p:nvPicPr>
          <p:blipFill rotWithShape="1">
            <a:blip r:embed="rId2">
              <a:alphaModFix/>
            </a:blip>
            <a:srcRect/>
            <a:stretch/>
          </p:blipFill>
          <p:spPr>
            <a:xfrm flipH="1">
              <a:off x="4762444" y="798862"/>
              <a:ext cx="796706" cy="520699"/>
            </a:xfrm>
            <a:prstGeom prst="rect">
              <a:avLst/>
            </a:prstGeom>
            <a:noFill/>
            <a:ln>
              <a:noFill/>
            </a:ln>
          </p:spPr>
        </p:pic>
        <p:pic>
          <p:nvPicPr>
            <p:cNvPr id="265" name="Google Shape;265;p10"/>
            <p:cNvPicPr preferRelativeResize="0"/>
            <p:nvPr/>
          </p:nvPicPr>
          <p:blipFill rotWithShape="1">
            <a:blip r:embed="rId2">
              <a:alphaModFix/>
            </a:blip>
            <a:srcRect/>
            <a:stretch/>
          </p:blipFill>
          <p:spPr>
            <a:xfrm flipH="1">
              <a:off x="4364071" y="396118"/>
              <a:ext cx="796706" cy="520699"/>
            </a:xfrm>
            <a:prstGeom prst="rect">
              <a:avLst/>
            </a:prstGeom>
            <a:noFill/>
            <a:ln>
              <a:noFill/>
            </a:ln>
          </p:spPr>
        </p:pic>
        <p:pic>
          <p:nvPicPr>
            <p:cNvPr id="266" name="Google Shape;266;p10"/>
            <p:cNvPicPr preferRelativeResize="0"/>
            <p:nvPr/>
          </p:nvPicPr>
          <p:blipFill rotWithShape="1">
            <a:blip r:embed="rId2">
              <a:alphaModFix/>
            </a:blip>
            <a:srcRect/>
            <a:stretch/>
          </p:blipFill>
          <p:spPr>
            <a:xfrm flipH="1">
              <a:off x="4762444" y="-3213"/>
              <a:ext cx="796706" cy="520699"/>
            </a:xfrm>
            <a:prstGeom prst="rect">
              <a:avLst/>
            </a:prstGeom>
            <a:noFill/>
            <a:ln>
              <a:noFill/>
            </a:ln>
          </p:spPr>
        </p:pic>
      </p:grpSp>
      <p:grpSp>
        <p:nvGrpSpPr>
          <p:cNvPr id="267" name="Google Shape;267;p10"/>
          <p:cNvGrpSpPr/>
          <p:nvPr/>
        </p:nvGrpSpPr>
        <p:grpSpPr>
          <a:xfrm>
            <a:off x="5957394" y="-3213"/>
            <a:ext cx="3186606" cy="2124799"/>
            <a:chOff x="5957394" y="-3213"/>
            <a:chExt cx="3186606" cy="2124799"/>
          </a:xfrm>
        </p:grpSpPr>
        <p:grpSp>
          <p:nvGrpSpPr>
            <p:cNvPr id="268" name="Google Shape;268;p10"/>
            <p:cNvGrpSpPr/>
            <p:nvPr/>
          </p:nvGrpSpPr>
          <p:grpSpPr>
            <a:xfrm flipH="1">
              <a:off x="5957394" y="-3213"/>
              <a:ext cx="3186606" cy="520699"/>
              <a:chOff x="0" y="0"/>
              <a:chExt cx="5487525" cy="896675"/>
            </a:xfrm>
          </p:grpSpPr>
          <p:pic>
            <p:nvPicPr>
              <p:cNvPr id="269" name="Google Shape;269;p10"/>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270" name="Google Shape;270;p10"/>
              <p:cNvPicPr preferRelativeResize="0"/>
              <p:nvPr/>
            </p:nvPicPr>
            <p:blipFill rotWithShape="1">
              <a:blip r:embed="rId2">
                <a:alphaModFix/>
              </a:blip>
              <a:srcRect/>
              <a:stretch/>
            </p:blipFill>
            <p:spPr>
              <a:xfrm>
                <a:off x="2057775" y="0"/>
                <a:ext cx="1371975" cy="896675"/>
              </a:xfrm>
              <a:prstGeom prst="rect">
                <a:avLst/>
              </a:prstGeom>
              <a:noFill/>
              <a:ln>
                <a:noFill/>
              </a:ln>
            </p:spPr>
          </p:pic>
          <p:pic>
            <p:nvPicPr>
              <p:cNvPr id="271" name="Google Shape;271;p10"/>
              <p:cNvPicPr preferRelativeResize="0"/>
              <p:nvPr/>
            </p:nvPicPr>
            <p:blipFill rotWithShape="1">
              <a:blip r:embed="rId2">
                <a:alphaModFix/>
              </a:blip>
              <a:srcRect/>
              <a:stretch/>
            </p:blipFill>
            <p:spPr>
              <a:xfrm>
                <a:off x="4115550" y="0"/>
                <a:ext cx="1371975" cy="896675"/>
              </a:xfrm>
              <a:prstGeom prst="rect">
                <a:avLst/>
              </a:prstGeom>
              <a:noFill/>
              <a:ln>
                <a:noFill/>
              </a:ln>
            </p:spPr>
          </p:pic>
        </p:grpSp>
        <p:grpSp>
          <p:nvGrpSpPr>
            <p:cNvPr id="272" name="Google Shape;272;p10"/>
            <p:cNvGrpSpPr/>
            <p:nvPr/>
          </p:nvGrpSpPr>
          <p:grpSpPr>
            <a:xfrm flipH="1">
              <a:off x="6753972" y="396118"/>
              <a:ext cx="1991656" cy="520699"/>
              <a:chOff x="0" y="0"/>
              <a:chExt cx="3429750" cy="896675"/>
            </a:xfrm>
          </p:grpSpPr>
          <p:pic>
            <p:nvPicPr>
              <p:cNvPr id="273" name="Google Shape;273;p10"/>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274" name="Google Shape;274;p10"/>
              <p:cNvPicPr preferRelativeResize="0"/>
              <p:nvPr/>
            </p:nvPicPr>
            <p:blipFill rotWithShape="1">
              <a:blip r:embed="rId2">
                <a:alphaModFix/>
              </a:blip>
              <a:srcRect/>
              <a:stretch/>
            </p:blipFill>
            <p:spPr>
              <a:xfrm>
                <a:off x="2057775" y="0"/>
                <a:ext cx="1371975" cy="896675"/>
              </a:xfrm>
              <a:prstGeom prst="rect">
                <a:avLst/>
              </a:prstGeom>
              <a:noFill/>
              <a:ln>
                <a:noFill/>
              </a:ln>
            </p:spPr>
          </p:pic>
        </p:grpSp>
        <p:pic>
          <p:nvPicPr>
            <p:cNvPr id="275" name="Google Shape;275;p10"/>
            <p:cNvPicPr preferRelativeResize="0"/>
            <p:nvPr/>
          </p:nvPicPr>
          <p:blipFill rotWithShape="1">
            <a:blip r:embed="rId2">
              <a:alphaModFix/>
            </a:blip>
            <a:srcRect/>
            <a:stretch/>
          </p:blipFill>
          <p:spPr>
            <a:xfrm flipH="1">
              <a:off x="8347294" y="1600887"/>
              <a:ext cx="796706" cy="520699"/>
            </a:xfrm>
            <a:prstGeom prst="rect">
              <a:avLst/>
            </a:prstGeom>
            <a:noFill/>
            <a:ln>
              <a:noFill/>
            </a:ln>
          </p:spPr>
        </p:pic>
        <p:grpSp>
          <p:nvGrpSpPr>
            <p:cNvPr id="276" name="Google Shape;276;p10"/>
            <p:cNvGrpSpPr/>
            <p:nvPr/>
          </p:nvGrpSpPr>
          <p:grpSpPr>
            <a:xfrm flipH="1">
              <a:off x="7152344" y="798862"/>
              <a:ext cx="1991656" cy="520699"/>
              <a:chOff x="0" y="0"/>
              <a:chExt cx="3429750" cy="896675"/>
            </a:xfrm>
          </p:grpSpPr>
          <p:pic>
            <p:nvPicPr>
              <p:cNvPr id="277" name="Google Shape;277;p10"/>
              <p:cNvPicPr preferRelativeResize="0"/>
              <p:nvPr/>
            </p:nvPicPr>
            <p:blipFill rotWithShape="1">
              <a:blip r:embed="rId2">
                <a:alphaModFix/>
              </a:blip>
              <a:srcRect/>
              <a:stretch/>
            </p:blipFill>
            <p:spPr>
              <a:xfrm>
                <a:off x="0" y="0"/>
                <a:ext cx="1371975" cy="896675"/>
              </a:xfrm>
              <a:prstGeom prst="rect">
                <a:avLst/>
              </a:prstGeom>
              <a:noFill/>
              <a:ln>
                <a:noFill/>
              </a:ln>
            </p:spPr>
          </p:pic>
          <p:pic>
            <p:nvPicPr>
              <p:cNvPr id="278" name="Google Shape;278;p10"/>
              <p:cNvPicPr preferRelativeResize="0"/>
              <p:nvPr/>
            </p:nvPicPr>
            <p:blipFill rotWithShape="1">
              <a:blip r:embed="rId2">
                <a:alphaModFix/>
              </a:blip>
              <a:srcRect/>
              <a:stretch/>
            </p:blipFill>
            <p:spPr>
              <a:xfrm>
                <a:off x="2057775" y="0"/>
                <a:ext cx="1371975" cy="896675"/>
              </a:xfrm>
              <a:prstGeom prst="rect">
                <a:avLst/>
              </a:prstGeom>
              <a:noFill/>
              <a:ln>
                <a:noFill/>
              </a:ln>
            </p:spPr>
          </p:pic>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44000">
              <a:schemeClr val="lt2"/>
            </a:gs>
            <a:gs pos="72000">
              <a:schemeClr val="lt2"/>
            </a:gs>
            <a:gs pos="100000">
              <a:srgbClr val="D0D8E5"/>
            </a:gs>
          </a:gsLst>
          <a:path path="circle">
            <a:fillToRect r="100000" b="100000"/>
          </a:path>
          <a:tileRect l="-100000" t="-10000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76450" y="402700"/>
            <a:ext cx="3587400" cy="85680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dk1"/>
              </a:buClr>
              <a:buSzPts val="1800"/>
              <a:buFont typeface="Poppins"/>
              <a:buNone/>
              <a:defRPr sz="1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1800"/>
              <a:buFont typeface="Poppins"/>
              <a:buNone/>
              <a:defRPr sz="18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1800"/>
              <a:buFont typeface="Poppins"/>
              <a:buNone/>
              <a:defRPr sz="18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1800"/>
              <a:buFont typeface="Poppins"/>
              <a:buNone/>
              <a:defRPr sz="18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1800"/>
              <a:buFont typeface="Poppins"/>
              <a:buNone/>
              <a:defRPr sz="18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1800"/>
              <a:buFont typeface="Poppins"/>
              <a:buNone/>
              <a:defRPr sz="18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1800"/>
              <a:buFont typeface="Poppins"/>
              <a:buNone/>
              <a:defRPr sz="18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1800"/>
              <a:buFont typeface="Poppins"/>
              <a:buNone/>
              <a:defRPr sz="18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1800"/>
              <a:buFont typeface="Poppins"/>
              <a:buNone/>
              <a:defRPr sz="1800" b="1" i="0" u="none" strike="noStrike" cap="none">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76450" y="1524375"/>
            <a:ext cx="7591200" cy="2932500"/>
          </a:xfrm>
          <a:prstGeom prst="rect">
            <a:avLst/>
          </a:prstGeom>
          <a:noFill/>
          <a:ln>
            <a:noFill/>
          </a:ln>
        </p:spPr>
        <p:txBody>
          <a:bodyPr spcFirstLastPara="1" wrap="square" lIns="0" tIns="0" rIns="0" bIns="0" anchor="t" anchorCtr="0">
            <a:noAutofit/>
          </a:bodyPr>
          <a:lstStyle>
            <a:lvl1pPr marL="457200" marR="0" lvl="0"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1pPr>
            <a:lvl2pPr marL="914400" marR="0" lvl="1"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2pPr>
            <a:lvl3pPr marL="1371600" marR="0" lvl="2"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3pPr>
            <a:lvl4pPr marL="1828800" marR="0" lvl="3"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4pPr>
            <a:lvl5pPr marL="2286000" marR="0" lvl="4"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5pPr>
            <a:lvl6pPr marL="2743200" marR="0" lvl="5"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6pPr>
            <a:lvl7pPr marL="3200400" marR="0" lvl="6"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7pPr>
            <a:lvl8pPr marL="3657600" marR="0" lvl="7"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8pPr>
            <a:lvl9pPr marL="4114800" marR="0" lvl="8"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9pPr>
          </a:lstStyle>
          <a:p>
            <a:endParaRPr/>
          </a:p>
        </p:txBody>
      </p:sp>
      <p:sp>
        <p:nvSpPr>
          <p:cNvPr id="8" name="Google Shape;8;p1"/>
          <p:cNvSpPr txBox="1">
            <a:spLocks noGrp="1"/>
          </p:cNvSpPr>
          <p:nvPr>
            <p:ph type="sldNum" idx="12"/>
          </p:nvPr>
        </p:nvSpPr>
        <p:spPr>
          <a:xfrm>
            <a:off x="8729400" y="4734075"/>
            <a:ext cx="414600" cy="409500"/>
          </a:xfrm>
          <a:prstGeom prst="rect">
            <a:avLst/>
          </a:prstGeom>
          <a:noFill/>
          <a:ln>
            <a:noFill/>
          </a:ln>
        </p:spPr>
        <p:txBody>
          <a:bodyPr spcFirstLastPara="1" wrap="square" lIns="0" tIns="0" rIns="0" bIns="0" anchor="ctr" anchorCtr="0">
            <a:noAutofit/>
          </a:bodyPr>
          <a:lstStyle>
            <a:lvl1pPr marL="0" marR="0" lvl="0" indent="0" algn="ct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1pPr>
            <a:lvl2pPr marL="0" marR="0" lvl="1" indent="0" algn="ct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2pPr>
            <a:lvl3pPr marL="0" marR="0" lvl="2" indent="0" algn="ct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3pPr>
            <a:lvl4pPr marL="0" marR="0" lvl="3" indent="0" algn="ct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4pPr>
            <a:lvl5pPr marL="0" marR="0" lvl="4" indent="0" algn="ct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5pPr>
            <a:lvl6pPr marL="0" marR="0" lvl="5" indent="0" algn="ct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6pPr>
            <a:lvl7pPr marL="0" marR="0" lvl="6" indent="0" algn="ct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7pPr>
            <a:lvl8pPr marL="0" marR="0" lvl="7" indent="0" algn="ct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8pPr>
            <a:lvl9pPr marL="0" marR="0" lvl="8" indent="0" algn="ct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Light"/>
                <a:ea typeface="Montserrat Light"/>
                <a:cs typeface="Montserrat Light"/>
                <a:sym typeface="Montserrat Light"/>
              </a:defRPr>
            </a:lvl9pPr>
          </a:lstStyle>
          <a:p>
            <a:pPr marL="0" lvl="0" indent="0" algn="ct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twitter.com/MoruyankiiFight" TargetMode="External"/><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hyperlink" Target="https://github.com/MoruyankiiFighter/FighterTraighter"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13"/>
          <p:cNvSpPr txBox="1">
            <a:spLocks noGrp="1"/>
          </p:cNvSpPr>
          <p:nvPr>
            <p:ph type="subTitle" idx="4294967295"/>
          </p:nvPr>
        </p:nvSpPr>
        <p:spPr>
          <a:xfrm>
            <a:off x="-157000" y="0"/>
            <a:ext cx="2843100" cy="2052000"/>
          </a:xfrm>
          <a:prstGeom prst="rect">
            <a:avLst/>
          </a:prstGeom>
          <a:ln>
            <a:noFill/>
          </a:ln>
        </p:spPr>
        <p:txBody>
          <a:bodyPr spcFirstLastPara="1" wrap="square" lIns="0" tIns="0" rIns="0" bIns="0" anchor="t" anchorCtr="0">
            <a:noAutofit/>
          </a:bodyPr>
          <a:lstStyle/>
          <a:p>
            <a:pPr marL="457200" lvl="0" indent="0" algn="l" rtl="0">
              <a:lnSpc>
                <a:spcPct val="115000"/>
              </a:lnSpc>
              <a:spcBef>
                <a:spcPts val="1200"/>
              </a:spcBef>
              <a:spcAft>
                <a:spcPts val="0"/>
              </a:spcAft>
              <a:buNone/>
            </a:pPr>
            <a:r>
              <a:rPr lang="es" sz="1500">
                <a:solidFill>
                  <a:srgbClr val="000000"/>
                </a:solidFill>
                <a:latin typeface="Pacifico"/>
                <a:ea typeface="Pacifico"/>
                <a:cs typeface="Pacifico"/>
                <a:sym typeface="Pacifico"/>
              </a:rPr>
              <a:t>Sebastián Sánchez-Hombría</a:t>
            </a:r>
            <a:endParaRPr sz="1500">
              <a:solidFill>
                <a:srgbClr val="000000"/>
              </a:solidFill>
              <a:latin typeface="Pacifico"/>
              <a:ea typeface="Pacifico"/>
              <a:cs typeface="Pacifico"/>
              <a:sym typeface="Pacifico"/>
            </a:endParaRPr>
          </a:p>
          <a:p>
            <a:pPr marL="457200" lvl="0" indent="0" algn="l" rtl="0">
              <a:lnSpc>
                <a:spcPct val="115000"/>
              </a:lnSpc>
              <a:spcBef>
                <a:spcPts val="1200"/>
              </a:spcBef>
              <a:spcAft>
                <a:spcPts val="0"/>
              </a:spcAft>
              <a:buNone/>
            </a:pPr>
            <a:r>
              <a:rPr lang="es" sz="1500">
                <a:solidFill>
                  <a:srgbClr val="000000"/>
                </a:solidFill>
                <a:latin typeface="Pacifico"/>
                <a:ea typeface="Pacifico"/>
                <a:cs typeface="Pacifico"/>
                <a:sym typeface="Pacifico"/>
              </a:rPr>
              <a:t>Raúl Blas Ruiz</a:t>
            </a:r>
            <a:endParaRPr sz="1500">
              <a:solidFill>
                <a:srgbClr val="000000"/>
              </a:solidFill>
              <a:latin typeface="Pacifico"/>
              <a:ea typeface="Pacifico"/>
              <a:cs typeface="Pacifico"/>
              <a:sym typeface="Pacifico"/>
            </a:endParaRPr>
          </a:p>
          <a:p>
            <a:pPr marL="457200" lvl="0" indent="0" algn="l" rtl="0">
              <a:lnSpc>
                <a:spcPct val="115000"/>
              </a:lnSpc>
              <a:spcBef>
                <a:spcPts val="1200"/>
              </a:spcBef>
              <a:spcAft>
                <a:spcPts val="0"/>
              </a:spcAft>
              <a:buNone/>
            </a:pPr>
            <a:r>
              <a:rPr lang="es" sz="1500">
                <a:solidFill>
                  <a:srgbClr val="000000"/>
                </a:solidFill>
                <a:latin typeface="Pacifico"/>
                <a:ea typeface="Pacifico"/>
                <a:cs typeface="Pacifico"/>
                <a:sym typeface="Pacifico"/>
              </a:rPr>
              <a:t>Daniel Cortijo Gamboa</a:t>
            </a:r>
            <a:endParaRPr sz="1500">
              <a:solidFill>
                <a:srgbClr val="000000"/>
              </a:solidFill>
              <a:latin typeface="Pacifico"/>
              <a:ea typeface="Pacifico"/>
              <a:cs typeface="Pacifico"/>
              <a:sym typeface="Pacifico"/>
            </a:endParaRPr>
          </a:p>
          <a:p>
            <a:pPr marL="457200" lvl="0" indent="0" algn="l" rtl="0">
              <a:lnSpc>
                <a:spcPct val="115000"/>
              </a:lnSpc>
              <a:spcBef>
                <a:spcPts val="1200"/>
              </a:spcBef>
              <a:spcAft>
                <a:spcPts val="0"/>
              </a:spcAft>
              <a:buNone/>
            </a:pPr>
            <a:r>
              <a:rPr lang="es" sz="1500">
                <a:solidFill>
                  <a:srgbClr val="000000"/>
                </a:solidFill>
                <a:latin typeface="Pacifico"/>
                <a:ea typeface="Pacifico"/>
                <a:cs typeface="Pacifico"/>
                <a:sym typeface="Pacifico"/>
              </a:rPr>
              <a:t>Sergio Alberto Luis Cano</a:t>
            </a:r>
            <a:endParaRPr sz="1500">
              <a:solidFill>
                <a:srgbClr val="000000"/>
              </a:solidFill>
              <a:latin typeface="Pacifico"/>
              <a:ea typeface="Pacifico"/>
              <a:cs typeface="Pacifico"/>
              <a:sym typeface="Pacifico"/>
            </a:endParaRPr>
          </a:p>
          <a:p>
            <a:pPr marL="457200" lvl="0" indent="0" algn="l" rtl="0">
              <a:lnSpc>
                <a:spcPct val="115000"/>
              </a:lnSpc>
              <a:spcBef>
                <a:spcPts val="1200"/>
              </a:spcBef>
              <a:spcAft>
                <a:spcPts val="1200"/>
              </a:spcAft>
              <a:buNone/>
            </a:pPr>
            <a:r>
              <a:rPr lang="es" sz="1500">
                <a:solidFill>
                  <a:srgbClr val="000000"/>
                </a:solidFill>
                <a:latin typeface="Pacifico"/>
                <a:ea typeface="Pacifico"/>
                <a:cs typeface="Pacifico"/>
                <a:sym typeface="Pacifico"/>
              </a:rPr>
              <a:t>Eloy Moreno Cortijo</a:t>
            </a:r>
            <a:endParaRPr sz="1500">
              <a:solidFill>
                <a:srgbClr val="000000"/>
              </a:solidFill>
              <a:latin typeface="Pacifico"/>
              <a:ea typeface="Pacifico"/>
              <a:cs typeface="Pacifico"/>
              <a:sym typeface="Pacifico"/>
            </a:endParaRPr>
          </a:p>
        </p:txBody>
      </p:sp>
      <p:sp>
        <p:nvSpPr>
          <p:cNvPr id="315" name="Google Shape;315;p13"/>
          <p:cNvSpPr txBox="1">
            <a:spLocks noGrp="1"/>
          </p:cNvSpPr>
          <p:nvPr>
            <p:ph type="subTitle" idx="4294967295"/>
          </p:nvPr>
        </p:nvSpPr>
        <p:spPr>
          <a:xfrm>
            <a:off x="6197625" y="-22800"/>
            <a:ext cx="2928000" cy="2097600"/>
          </a:xfrm>
          <a:prstGeom prst="rect">
            <a:avLst/>
          </a:prstGeom>
        </p:spPr>
        <p:txBody>
          <a:bodyPr spcFirstLastPara="1" wrap="square" lIns="0" tIns="0" rIns="0" bIns="0" anchor="t" anchorCtr="0">
            <a:noAutofit/>
          </a:bodyPr>
          <a:lstStyle/>
          <a:p>
            <a:pPr marL="457200" lvl="0" indent="0" algn="l" rtl="0">
              <a:lnSpc>
                <a:spcPct val="115000"/>
              </a:lnSpc>
              <a:spcBef>
                <a:spcPts val="1200"/>
              </a:spcBef>
              <a:spcAft>
                <a:spcPts val="0"/>
              </a:spcAft>
              <a:buNone/>
            </a:pPr>
            <a:r>
              <a:rPr lang="es" sz="1500">
                <a:solidFill>
                  <a:srgbClr val="000000"/>
                </a:solidFill>
                <a:latin typeface="Pacifico"/>
                <a:ea typeface="Pacifico"/>
                <a:cs typeface="Pacifico"/>
                <a:sym typeface="Pacifico"/>
              </a:rPr>
              <a:t>Anass Carreau Allagui </a:t>
            </a:r>
            <a:endParaRPr sz="1500">
              <a:solidFill>
                <a:srgbClr val="000000"/>
              </a:solidFill>
              <a:latin typeface="Pacifico"/>
              <a:ea typeface="Pacifico"/>
              <a:cs typeface="Pacifico"/>
              <a:sym typeface="Pacifico"/>
            </a:endParaRPr>
          </a:p>
          <a:p>
            <a:pPr marL="457200" lvl="0" indent="0" algn="l" rtl="0">
              <a:lnSpc>
                <a:spcPct val="115000"/>
              </a:lnSpc>
              <a:spcBef>
                <a:spcPts val="1200"/>
              </a:spcBef>
              <a:spcAft>
                <a:spcPts val="0"/>
              </a:spcAft>
              <a:buNone/>
            </a:pPr>
            <a:r>
              <a:rPr lang="es" sz="1500">
                <a:solidFill>
                  <a:srgbClr val="000000"/>
                </a:solidFill>
                <a:latin typeface="Pacifico"/>
                <a:ea typeface="Pacifico"/>
                <a:cs typeface="Pacifico"/>
                <a:sym typeface="Pacifico"/>
              </a:rPr>
              <a:t>Amparo Rubio Bellón </a:t>
            </a:r>
            <a:endParaRPr sz="1500">
              <a:solidFill>
                <a:srgbClr val="000000"/>
              </a:solidFill>
              <a:latin typeface="Pacifico"/>
              <a:ea typeface="Pacifico"/>
              <a:cs typeface="Pacifico"/>
              <a:sym typeface="Pacifico"/>
            </a:endParaRPr>
          </a:p>
          <a:p>
            <a:pPr marL="457200" lvl="0" indent="0" algn="l" rtl="0">
              <a:lnSpc>
                <a:spcPct val="115000"/>
              </a:lnSpc>
              <a:spcBef>
                <a:spcPts val="1200"/>
              </a:spcBef>
              <a:spcAft>
                <a:spcPts val="0"/>
              </a:spcAft>
              <a:buNone/>
            </a:pPr>
            <a:r>
              <a:rPr lang="es" sz="1500">
                <a:solidFill>
                  <a:srgbClr val="000000"/>
                </a:solidFill>
                <a:latin typeface="Pacifico"/>
                <a:ea typeface="Pacifico"/>
                <a:cs typeface="Pacifico"/>
                <a:sym typeface="Pacifico"/>
              </a:rPr>
              <a:t>Pablo Rodríguez Bobada García Muñoz</a:t>
            </a:r>
            <a:endParaRPr sz="1500">
              <a:solidFill>
                <a:srgbClr val="000000"/>
              </a:solidFill>
              <a:latin typeface="Pacifico"/>
              <a:ea typeface="Pacifico"/>
              <a:cs typeface="Pacifico"/>
              <a:sym typeface="Pacifico"/>
            </a:endParaRPr>
          </a:p>
          <a:p>
            <a:pPr marL="457200" lvl="0" indent="0" algn="l" rtl="0">
              <a:lnSpc>
                <a:spcPct val="115000"/>
              </a:lnSpc>
              <a:spcBef>
                <a:spcPts val="1200"/>
              </a:spcBef>
              <a:spcAft>
                <a:spcPts val="0"/>
              </a:spcAft>
              <a:buNone/>
            </a:pPr>
            <a:r>
              <a:rPr lang="es" sz="1500">
                <a:solidFill>
                  <a:srgbClr val="000000"/>
                </a:solidFill>
                <a:latin typeface="Pacifico"/>
                <a:ea typeface="Pacifico"/>
                <a:cs typeface="Pacifico"/>
                <a:sym typeface="Pacifico"/>
              </a:rPr>
              <a:t>Pedro Pablo Cubells Talavera</a:t>
            </a:r>
            <a:endParaRPr sz="1500">
              <a:solidFill>
                <a:srgbClr val="000000"/>
              </a:solidFill>
              <a:latin typeface="Pacifico"/>
              <a:ea typeface="Pacifico"/>
              <a:cs typeface="Pacifico"/>
              <a:sym typeface="Pacifico"/>
            </a:endParaRPr>
          </a:p>
          <a:p>
            <a:pPr marL="457200" lvl="0" indent="0" algn="l" rtl="0">
              <a:lnSpc>
                <a:spcPct val="115000"/>
              </a:lnSpc>
              <a:spcBef>
                <a:spcPts val="1200"/>
              </a:spcBef>
              <a:spcAft>
                <a:spcPts val="1200"/>
              </a:spcAft>
              <a:buNone/>
            </a:pPr>
            <a:r>
              <a:rPr lang="es" sz="1500">
                <a:solidFill>
                  <a:srgbClr val="000000"/>
                </a:solidFill>
                <a:latin typeface="Pacifico"/>
                <a:ea typeface="Pacifico"/>
                <a:cs typeface="Pacifico"/>
                <a:sym typeface="Pacifico"/>
              </a:rPr>
              <a:t>Andrés de la Cuesta López</a:t>
            </a:r>
            <a:endParaRPr sz="1500">
              <a:solidFill>
                <a:srgbClr val="000000"/>
              </a:solidFill>
              <a:latin typeface="Pacifico"/>
              <a:ea typeface="Pacifico"/>
              <a:cs typeface="Pacifico"/>
              <a:sym typeface="Pacifico"/>
            </a:endParaRPr>
          </a:p>
        </p:txBody>
      </p:sp>
      <p:sp>
        <p:nvSpPr>
          <p:cNvPr id="316" name="Google Shape;316;p13"/>
          <p:cNvSpPr txBox="1"/>
          <p:nvPr/>
        </p:nvSpPr>
        <p:spPr>
          <a:xfrm>
            <a:off x="6055575" y="4605300"/>
            <a:ext cx="3088500" cy="538200"/>
          </a:xfrm>
          <a:prstGeom prst="rect">
            <a:avLst/>
          </a:prstGeom>
          <a:noFill/>
          <a:ln>
            <a:noFill/>
          </a:ln>
        </p:spPr>
        <p:txBody>
          <a:bodyPr spcFirstLastPara="1" wrap="square" lIns="91425" tIns="91425" rIns="91425" bIns="91425" anchor="t" anchorCtr="0">
            <a:noAutofit/>
          </a:bodyPr>
          <a:lstStyle/>
          <a:p>
            <a:pPr marL="0" lvl="0" indent="457200" algn="l" rtl="0">
              <a:lnSpc>
                <a:spcPct val="100000"/>
              </a:lnSpc>
              <a:spcBef>
                <a:spcPts val="1200"/>
              </a:spcBef>
              <a:spcAft>
                <a:spcPts val="1200"/>
              </a:spcAft>
              <a:buNone/>
            </a:pPr>
            <a:r>
              <a:rPr lang="es" sz="1800" b="1" i="1">
                <a:latin typeface="Zilla Slab Highlight"/>
                <a:ea typeface="Zilla Slab Highlight"/>
                <a:cs typeface="Zilla Slab Highlight"/>
                <a:sym typeface="Zilla Slab Highlight"/>
              </a:rPr>
              <a:t>@Moruyankii_Fighters</a:t>
            </a:r>
            <a:endParaRPr sz="1800">
              <a:latin typeface="Zilla Slab Highlight"/>
              <a:ea typeface="Zilla Slab Highlight"/>
              <a:cs typeface="Zilla Slab Highlight"/>
              <a:sym typeface="Zilla Slab Highlight"/>
            </a:endParaRPr>
          </a:p>
        </p:txBody>
      </p:sp>
      <p:pic>
        <p:nvPicPr>
          <p:cNvPr id="317" name="Google Shape;317;p13"/>
          <p:cNvPicPr preferRelativeResize="0"/>
          <p:nvPr/>
        </p:nvPicPr>
        <p:blipFill>
          <a:blip r:embed="rId3">
            <a:alphaModFix/>
          </a:blip>
          <a:stretch>
            <a:fillRect/>
          </a:stretch>
        </p:blipFill>
        <p:spPr>
          <a:xfrm>
            <a:off x="2686100" y="152400"/>
            <a:ext cx="3771900" cy="4808890"/>
          </a:xfrm>
          <a:prstGeom prst="rect">
            <a:avLst/>
          </a:prstGeom>
          <a:noFill/>
          <a:ln>
            <a:noFill/>
          </a:ln>
        </p:spPr>
      </p:pic>
      <p:sp>
        <p:nvSpPr>
          <p:cNvPr id="318" name="Google Shape;318;p13"/>
          <p:cNvSpPr txBox="1"/>
          <p:nvPr/>
        </p:nvSpPr>
        <p:spPr>
          <a:xfrm>
            <a:off x="5081075" y="96450"/>
            <a:ext cx="525000" cy="61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3600" b="1">
                <a:solidFill>
                  <a:srgbClr val="FFFFFF"/>
                </a:solidFill>
                <a:highlight>
                  <a:srgbClr val="000000"/>
                </a:highlight>
                <a:latin typeface="Montserrat"/>
                <a:ea typeface="Montserrat"/>
                <a:cs typeface="Montserrat"/>
                <a:sym typeface="Montserrat"/>
              </a:rPr>
              <a:t>5</a:t>
            </a:r>
            <a:endParaRPr sz="3600" b="1">
              <a:solidFill>
                <a:srgbClr val="FFFFFF"/>
              </a:solidFill>
              <a:highlight>
                <a:srgbClr val="000000"/>
              </a:highlight>
              <a:latin typeface="Montserrat"/>
              <a:ea typeface="Montserrat"/>
              <a:cs typeface="Montserrat"/>
              <a:sym typeface="Montserrat"/>
            </a:endParaRPr>
          </a:p>
        </p:txBody>
      </p:sp>
      <p:pic>
        <p:nvPicPr>
          <p:cNvPr id="319" name="Google Shape;319;p13"/>
          <p:cNvPicPr preferRelativeResize="0"/>
          <p:nvPr/>
        </p:nvPicPr>
        <p:blipFill>
          <a:blip r:embed="rId4">
            <a:alphaModFix/>
          </a:blip>
          <a:stretch>
            <a:fillRect/>
          </a:stretch>
        </p:blipFill>
        <p:spPr>
          <a:xfrm>
            <a:off x="5657703" y="4204500"/>
            <a:ext cx="712697" cy="678600"/>
          </a:xfrm>
          <a:prstGeom prst="rect">
            <a:avLst/>
          </a:prstGeom>
          <a:noFill/>
          <a:ln>
            <a:noFill/>
          </a:ln>
        </p:spPr>
      </p:pic>
      <p:pic>
        <p:nvPicPr>
          <p:cNvPr id="320" name="Google Shape;320;p13"/>
          <p:cNvPicPr preferRelativeResize="0"/>
          <p:nvPr/>
        </p:nvPicPr>
        <p:blipFill>
          <a:blip r:embed="rId5">
            <a:alphaModFix/>
          </a:blip>
          <a:stretch>
            <a:fillRect/>
          </a:stretch>
        </p:blipFill>
        <p:spPr>
          <a:xfrm>
            <a:off x="3502634" y="2571750"/>
            <a:ext cx="2138842" cy="1604125"/>
          </a:xfrm>
          <a:prstGeom prst="rect">
            <a:avLst/>
          </a:prstGeom>
          <a:noFill/>
          <a:ln>
            <a:noFill/>
          </a:ln>
        </p:spPr>
      </p:pic>
      <p:pic>
        <p:nvPicPr>
          <p:cNvPr id="321" name="Google Shape;321;p13"/>
          <p:cNvPicPr preferRelativeResize="0"/>
          <p:nvPr/>
        </p:nvPicPr>
        <p:blipFill>
          <a:blip r:embed="rId6">
            <a:alphaModFix/>
          </a:blip>
          <a:stretch>
            <a:fillRect/>
          </a:stretch>
        </p:blipFill>
        <p:spPr>
          <a:xfrm>
            <a:off x="2571825" y="1638926"/>
            <a:ext cx="584550" cy="292275"/>
          </a:xfrm>
          <a:prstGeom prst="rect">
            <a:avLst/>
          </a:prstGeom>
          <a:noFill/>
          <a:ln>
            <a:noFill/>
          </a:ln>
        </p:spPr>
      </p:pic>
      <p:pic>
        <p:nvPicPr>
          <p:cNvPr id="322" name="Google Shape;322;p13"/>
          <p:cNvPicPr preferRelativeResize="0"/>
          <p:nvPr/>
        </p:nvPicPr>
        <p:blipFill>
          <a:blip r:embed="rId7">
            <a:alphaModFix/>
          </a:blip>
          <a:stretch>
            <a:fillRect/>
          </a:stretch>
        </p:blipFill>
        <p:spPr>
          <a:xfrm>
            <a:off x="2670450" y="4217998"/>
            <a:ext cx="387300" cy="387300"/>
          </a:xfrm>
          <a:prstGeom prst="rect">
            <a:avLst/>
          </a:prstGeom>
          <a:noFill/>
          <a:ln>
            <a:noFill/>
          </a:ln>
        </p:spPr>
      </p:pic>
      <p:pic>
        <p:nvPicPr>
          <p:cNvPr id="323" name="Google Shape;323;p13"/>
          <p:cNvPicPr preferRelativeResize="0"/>
          <p:nvPr/>
        </p:nvPicPr>
        <p:blipFill>
          <a:blip r:embed="rId8">
            <a:alphaModFix/>
          </a:blip>
          <a:stretch>
            <a:fillRect/>
          </a:stretch>
        </p:blipFill>
        <p:spPr>
          <a:xfrm>
            <a:off x="5605934" y="152400"/>
            <a:ext cx="816816" cy="612600"/>
          </a:xfrm>
          <a:prstGeom prst="rect">
            <a:avLst/>
          </a:prstGeom>
          <a:noFill/>
          <a:ln>
            <a:noFill/>
          </a:ln>
        </p:spPr>
      </p:pic>
      <p:pic>
        <p:nvPicPr>
          <p:cNvPr id="324" name="Google Shape;324;p13"/>
          <p:cNvPicPr preferRelativeResize="0"/>
          <p:nvPr/>
        </p:nvPicPr>
        <p:blipFill>
          <a:blip r:embed="rId9">
            <a:alphaModFix/>
          </a:blip>
          <a:stretch>
            <a:fillRect/>
          </a:stretch>
        </p:blipFill>
        <p:spPr>
          <a:xfrm rot="5400000">
            <a:off x="2684524" y="3858325"/>
            <a:ext cx="359151" cy="275950"/>
          </a:xfrm>
          <a:prstGeom prst="rect">
            <a:avLst/>
          </a:prstGeom>
          <a:noFill/>
          <a:ln>
            <a:noFill/>
          </a:ln>
        </p:spPr>
      </p:pic>
      <p:pic>
        <p:nvPicPr>
          <p:cNvPr id="325" name="Google Shape;325;p13"/>
          <p:cNvPicPr preferRelativeResize="0"/>
          <p:nvPr/>
        </p:nvPicPr>
        <p:blipFill>
          <a:blip r:embed="rId10">
            <a:alphaModFix/>
          </a:blip>
          <a:stretch>
            <a:fillRect/>
          </a:stretch>
        </p:blipFill>
        <p:spPr>
          <a:xfrm>
            <a:off x="2686100" y="4605300"/>
            <a:ext cx="356000" cy="356000"/>
          </a:xfrm>
          <a:prstGeom prst="rect">
            <a:avLst/>
          </a:prstGeom>
          <a:noFill/>
          <a:ln>
            <a:noFill/>
          </a:ln>
        </p:spPr>
      </p:pic>
      <p:sp>
        <p:nvSpPr>
          <p:cNvPr id="326" name="Google Shape;326;p13"/>
          <p:cNvSpPr/>
          <p:nvPr/>
        </p:nvSpPr>
        <p:spPr>
          <a:xfrm>
            <a:off x="3042100" y="765000"/>
            <a:ext cx="1690500" cy="4233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7" name="Google Shape;327;p13"/>
          <p:cNvPicPr preferRelativeResize="0"/>
          <p:nvPr/>
        </p:nvPicPr>
        <p:blipFill>
          <a:blip r:embed="rId11">
            <a:alphaModFix/>
          </a:blip>
          <a:stretch>
            <a:fillRect/>
          </a:stretch>
        </p:blipFill>
        <p:spPr>
          <a:xfrm>
            <a:off x="3414125" y="783000"/>
            <a:ext cx="1318472" cy="387300"/>
          </a:xfrm>
          <a:prstGeom prst="rect">
            <a:avLst/>
          </a:prstGeom>
          <a:noFill/>
          <a:ln>
            <a:noFill/>
          </a:ln>
        </p:spPr>
      </p:pic>
      <p:pic>
        <p:nvPicPr>
          <p:cNvPr id="328" name="Google Shape;328;p13"/>
          <p:cNvPicPr preferRelativeResize="0"/>
          <p:nvPr/>
        </p:nvPicPr>
        <p:blipFill rotWithShape="1">
          <a:blip r:embed="rId5">
            <a:alphaModFix/>
          </a:blip>
          <a:srcRect l="5346" t="45198" r="85050" b="38436"/>
          <a:stretch/>
        </p:blipFill>
        <p:spPr>
          <a:xfrm>
            <a:off x="3042100" y="765000"/>
            <a:ext cx="356000" cy="455012"/>
          </a:xfrm>
          <a:prstGeom prst="rect">
            <a:avLst/>
          </a:prstGeom>
          <a:noFill/>
          <a:ln>
            <a:noFill/>
          </a:ln>
        </p:spPr>
      </p:pic>
      <p:pic>
        <p:nvPicPr>
          <p:cNvPr id="329" name="Google Shape;329;p13"/>
          <p:cNvPicPr preferRelativeResize="0"/>
          <p:nvPr/>
        </p:nvPicPr>
        <p:blipFill>
          <a:blip r:embed="rId12">
            <a:alphaModFix/>
          </a:blip>
          <a:stretch>
            <a:fillRect/>
          </a:stretch>
        </p:blipFill>
        <p:spPr>
          <a:xfrm>
            <a:off x="5929252" y="839199"/>
            <a:ext cx="441147" cy="538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22"/>
          <p:cNvSpPr txBox="1">
            <a:spLocks noGrp="1"/>
          </p:cNvSpPr>
          <p:nvPr>
            <p:ph type="ctrTitle"/>
          </p:nvPr>
        </p:nvSpPr>
        <p:spPr>
          <a:xfrm>
            <a:off x="1605150" y="482100"/>
            <a:ext cx="5933700" cy="6570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s" sz="3000">
                <a:solidFill>
                  <a:srgbClr val="674EA7"/>
                </a:solidFill>
                <a:latin typeface="Press Start 2P"/>
                <a:ea typeface="Press Start 2P"/>
                <a:cs typeface="Press Start 2P"/>
                <a:sym typeface="Press Start 2P"/>
              </a:rPr>
              <a:t>Planificación y Comunicación</a:t>
            </a:r>
            <a:endParaRPr sz="3000">
              <a:solidFill>
                <a:srgbClr val="674EA7"/>
              </a:solidFill>
              <a:latin typeface="Press Start 2P"/>
              <a:ea typeface="Press Start 2P"/>
              <a:cs typeface="Press Start 2P"/>
              <a:sym typeface="Press Start 2P"/>
            </a:endParaRPr>
          </a:p>
        </p:txBody>
      </p:sp>
      <p:pic>
        <p:nvPicPr>
          <p:cNvPr id="422" name="Google Shape;422;p22"/>
          <p:cNvPicPr preferRelativeResize="0"/>
          <p:nvPr/>
        </p:nvPicPr>
        <p:blipFill>
          <a:blip r:embed="rId3">
            <a:alphaModFix/>
          </a:blip>
          <a:stretch>
            <a:fillRect/>
          </a:stretch>
        </p:blipFill>
        <p:spPr>
          <a:xfrm rot="-477008">
            <a:off x="462321" y="1158817"/>
            <a:ext cx="3453834" cy="3468840"/>
          </a:xfrm>
          <a:prstGeom prst="rect">
            <a:avLst/>
          </a:prstGeom>
          <a:noFill/>
          <a:ln>
            <a:noFill/>
          </a:ln>
        </p:spPr>
      </p:pic>
      <p:pic>
        <p:nvPicPr>
          <p:cNvPr id="423" name="Google Shape;423;p22"/>
          <p:cNvPicPr preferRelativeResize="0"/>
          <p:nvPr/>
        </p:nvPicPr>
        <p:blipFill>
          <a:blip r:embed="rId4">
            <a:alphaModFix/>
          </a:blip>
          <a:stretch>
            <a:fillRect/>
          </a:stretch>
        </p:blipFill>
        <p:spPr>
          <a:xfrm rot="-477006">
            <a:off x="984726" y="1972729"/>
            <a:ext cx="3979547" cy="1404194"/>
          </a:xfrm>
          <a:prstGeom prst="rect">
            <a:avLst/>
          </a:prstGeom>
          <a:noFill/>
          <a:ln>
            <a:noFill/>
          </a:ln>
        </p:spPr>
      </p:pic>
      <p:pic>
        <p:nvPicPr>
          <p:cNvPr id="424" name="Google Shape;424;p22"/>
          <p:cNvPicPr preferRelativeResize="0"/>
          <p:nvPr/>
        </p:nvPicPr>
        <p:blipFill>
          <a:blip r:embed="rId5">
            <a:alphaModFix/>
          </a:blip>
          <a:stretch>
            <a:fillRect/>
          </a:stretch>
        </p:blipFill>
        <p:spPr>
          <a:xfrm rot="913395">
            <a:off x="5644793" y="1408812"/>
            <a:ext cx="2514838" cy="344610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23"/>
          <p:cNvSpPr txBox="1">
            <a:spLocks noGrp="1"/>
          </p:cNvSpPr>
          <p:nvPr>
            <p:ph type="ctrTitle"/>
          </p:nvPr>
        </p:nvSpPr>
        <p:spPr>
          <a:xfrm>
            <a:off x="1862100" y="254250"/>
            <a:ext cx="5419800" cy="738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s" sz="3000">
                <a:solidFill>
                  <a:srgbClr val="674EA7"/>
                </a:solidFill>
                <a:latin typeface="Press Start 2P"/>
                <a:ea typeface="Press Start 2P"/>
                <a:cs typeface="Press Start 2P"/>
                <a:sym typeface="Press Start 2P"/>
              </a:rPr>
              <a:t>Retrospectiva</a:t>
            </a:r>
            <a:endParaRPr sz="3000">
              <a:solidFill>
                <a:srgbClr val="674EA7"/>
              </a:solidFill>
              <a:latin typeface="Press Start 2P"/>
              <a:ea typeface="Press Start 2P"/>
              <a:cs typeface="Press Start 2P"/>
              <a:sym typeface="Press Start 2P"/>
            </a:endParaRPr>
          </a:p>
        </p:txBody>
      </p:sp>
      <p:sp>
        <p:nvSpPr>
          <p:cNvPr id="430" name="Google Shape;430;p23"/>
          <p:cNvSpPr txBox="1"/>
          <p:nvPr/>
        </p:nvSpPr>
        <p:spPr>
          <a:xfrm>
            <a:off x="1482325" y="1354800"/>
            <a:ext cx="3089700" cy="243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400">
                <a:solidFill>
                  <a:srgbClr val="38761D"/>
                </a:solidFill>
                <a:latin typeface="Lobster"/>
                <a:ea typeface="Lobster"/>
                <a:cs typeface="Lobster"/>
                <a:sym typeface="Lobster"/>
              </a:rPr>
              <a:t>Qué ha ido bien:</a:t>
            </a:r>
            <a:endParaRPr sz="2400">
              <a:solidFill>
                <a:srgbClr val="38761D"/>
              </a:solidFill>
              <a:latin typeface="Lobster"/>
              <a:ea typeface="Lobster"/>
              <a:cs typeface="Lobster"/>
              <a:sym typeface="Lobster"/>
            </a:endParaRPr>
          </a:p>
          <a:p>
            <a:pPr marL="457200" lvl="0" indent="-342900" algn="l" rtl="0">
              <a:spcBef>
                <a:spcPts val="0"/>
              </a:spcBef>
              <a:spcAft>
                <a:spcPts val="0"/>
              </a:spcAft>
              <a:buSzPts val="1800"/>
              <a:buFont typeface="Lobster"/>
              <a:buChar char="●"/>
            </a:pPr>
            <a:r>
              <a:rPr lang="es" sz="1800">
                <a:latin typeface="Lobster"/>
                <a:ea typeface="Lobster"/>
                <a:cs typeface="Lobster"/>
                <a:sym typeface="Lobster"/>
              </a:rPr>
              <a:t>Los merges</a:t>
            </a:r>
            <a:endParaRPr sz="1800">
              <a:latin typeface="Lobster"/>
              <a:ea typeface="Lobster"/>
              <a:cs typeface="Lobster"/>
              <a:sym typeface="Lobster"/>
            </a:endParaRPr>
          </a:p>
          <a:p>
            <a:pPr marL="457200" lvl="0" indent="-342900" algn="l" rtl="0">
              <a:spcBef>
                <a:spcPts val="0"/>
              </a:spcBef>
              <a:spcAft>
                <a:spcPts val="0"/>
              </a:spcAft>
              <a:buSzPts val="1800"/>
              <a:buFont typeface="Lobster"/>
              <a:buChar char="●"/>
            </a:pPr>
            <a:r>
              <a:rPr lang="es" sz="1800">
                <a:latin typeface="Lobster"/>
                <a:ea typeface="Lobster"/>
                <a:cs typeface="Lobster"/>
                <a:sym typeface="Lobster"/>
              </a:rPr>
              <a:t>Ponernos de acuerdo</a:t>
            </a:r>
            <a:endParaRPr sz="1800">
              <a:latin typeface="Lobster"/>
              <a:ea typeface="Lobster"/>
              <a:cs typeface="Lobster"/>
              <a:sym typeface="Lobster"/>
            </a:endParaRPr>
          </a:p>
          <a:p>
            <a:pPr marL="457200" lvl="0" indent="-342900" algn="l" rtl="0">
              <a:spcBef>
                <a:spcPts val="0"/>
              </a:spcBef>
              <a:spcAft>
                <a:spcPts val="0"/>
              </a:spcAft>
              <a:buSzPts val="1800"/>
              <a:buFont typeface="Lobster"/>
              <a:buChar char="●"/>
            </a:pPr>
            <a:r>
              <a:rPr lang="es" sz="1800">
                <a:latin typeface="Lobster"/>
                <a:ea typeface="Lobster"/>
                <a:cs typeface="Lobster"/>
                <a:sym typeface="Lobster"/>
              </a:rPr>
              <a:t>Hitbox y Box2D</a:t>
            </a:r>
            <a:endParaRPr sz="1800">
              <a:latin typeface="Lobster"/>
              <a:ea typeface="Lobster"/>
              <a:cs typeface="Lobster"/>
              <a:sym typeface="Lobster"/>
            </a:endParaRPr>
          </a:p>
        </p:txBody>
      </p:sp>
      <p:sp>
        <p:nvSpPr>
          <p:cNvPr id="431" name="Google Shape;431;p23"/>
          <p:cNvSpPr txBox="1"/>
          <p:nvPr/>
        </p:nvSpPr>
        <p:spPr>
          <a:xfrm>
            <a:off x="4882425" y="1354800"/>
            <a:ext cx="3684900" cy="243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400">
                <a:solidFill>
                  <a:srgbClr val="CC0000"/>
                </a:solidFill>
                <a:latin typeface="Lobster"/>
                <a:ea typeface="Lobster"/>
                <a:cs typeface="Lobster"/>
                <a:sym typeface="Lobster"/>
              </a:rPr>
              <a:t>Qué ha ido mal:</a:t>
            </a:r>
            <a:endParaRPr sz="2400">
              <a:solidFill>
                <a:srgbClr val="CC0000"/>
              </a:solidFill>
              <a:latin typeface="Lobster"/>
              <a:ea typeface="Lobster"/>
              <a:cs typeface="Lobster"/>
              <a:sym typeface="Lobster"/>
            </a:endParaRPr>
          </a:p>
          <a:p>
            <a:pPr marL="457200" lvl="0" indent="-342900" algn="l" rtl="0">
              <a:spcBef>
                <a:spcPts val="0"/>
              </a:spcBef>
              <a:spcAft>
                <a:spcPts val="0"/>
              </a:spcAft>
              <a:buSzPts val="1800"/>
              <a:buFont typeface="Lobster"/>
              <a:buChar char="●"/>
            </a:pPr>
            <a:r>
              <a:rPr lang="es" sz="1800">
                <a:latin typeface="Lobster"/>
                <a:ea typeface="Lobster"/>
                <a:cs typeface="Lobster"/>
                <a:sym typeface="Lobster"/>
              </a:rPr>
              <a:t>Comunicación</a:t>
            </a:r>
            <a:endParaRPr sz="1800">
              <a:latin typeface="Lobster"/>
              <a:ea typeface="Lobster"/>
              <a:cs typeface="Lobster"/>
              <a:sym typeface="Lobster"/>
            </a:endParaRPr>
          </a:p>
          <a:p>
            <a:pPr marL="457200" lvl="0" indent="-342900" algn="l" rtl="0">
              <a:spcBef>
                <a:spcPts val="0"/>
              </a:spcBef>
              <a:spcAft>
                <a:spcPts val="0"/>
              </a:spcAft>
              <a:buSzPts val="1800"/>
              <a:buFont typeface="Lobster"/>
              <a:buChar char="●"/>
            </a:pPr>
            <a:r>
              <a:rPr lang="es" sz="1800">
                <a:latin typeface="Lobster"/>
                <a:ea typeface="Lobster"/>
                <a:cs typeface="Lobster"/>
                <a:sym typeface="Lobster"/>
              </a:rPr>
              <a:t>Coronavirus</a:t>
            </a:r>
            <a:endParaRPr sz="1800">
              <a:latin typeface="Lobster"/>
              <a:ea typeface="Lobster"/>
              <a:cs typeface="Lobster"/>
              <a:sym typeface="Lobster"/>
            </a:endParaRPr>
          </a:p>
          <a:p>
            <a:pPr marL="457200" lvl="0" indent="-342900" algn="l" rtl="0">
              <a:spcBef>
                <a:spcPts val="0"/>
              </a:spcBef>
              <a:spcAft>
                <a:spcPts val="0"/>
              </a:spcAft>
              <a:buSzPts val="1800"/>
              <a:buFont typeface="Lobster"/>
              <a:buChar char="●"/>
            </a:pPr>
            <a:r>
              <a:rPr lang="es" sz="1800">
                <a:latin typeface="Lobster"/>
                <a:ea typeface="Lobster"/>
                <a:cs typeface="Lobster"/>
                <a:sym typeface="Lobster"/>
              </a:rPr>
              <a:t>Constantes dependencias de otras stories</a:t>
            </a:r>
            <a:endParaRPr sz="1800">
              <a:latin typeface="Lobster"/>
              <a:ea typeface="Lobster"/>
              <a:cs typeface="Lobster"/>
              <a:sym typeface="Lobster"/>
            </a:endParaRPr>
          </a:p>
          <a:p>
            <a:pPr marL="457200" lvl="0" indent="-342900" algn="l" rtl="0">
              <a:spcBef>
                <a:spcPts val="0"/>
              </a:spcBef>
              <a:spcAft>
                <a:spcPts val="0"/>
              </a:spcAft>
              <a:buSzPts val="1800"/>
              <a:buFont typeface="Lobster"/>
              <a:buChar char="●"/>
            </a:pPr>
            <a:r>
              <a:rPr lang="es" sz="1800">
                <a:latin typeface="Lobster"/>
                <a:ea typeface="Lobster"/>
                <a:cs typeface="Lobster"/>
                <a:sym typeface="Lobster"/>
              </a:rPr>
              <a:t>Box2D también</a:t>
            </a:r>
            <a:endParaRPr sz="1800">
              <a:latin typeface="Lobster"/>
              <a:ea typeface="Lobster"/>
              <a:cs typeface="Lobster"/>
              <a:sym typeface="Lobster"/>
            </a:endParaRPr>
          </a:p>
          <a:p>
            <a:pPr marL="457200" lvl="0" indent="-342900" algn="l" rtl="0">
              <a:spcBef>
                <a:spcPts val="0"/>
              </a:spcBef>
              <a:spcAft>
                <a:spcPts val="0"/>
              </a:spcAft>
              <a:buSzPts val="1800"/>
              <a:buFont typeface="Lobster"/>
              <a:buChar char="●"/>
            </a:pPr>
            <a:r>
              <a:rPr lang="es" sz="1800">
                <a:latin typeface="Lobster"/>
                <a:ea typeface="Lobster"/>
                <a:cs typeface="Lobster"/>
                <a:sym typeface="Lobster"/>
              </a:rPr>
              <a:t>En los sprints la velocidad no es constante</a:t>
            </a:r>
            <a:endParaRPr sz="1800">
              <a:latin typeface="Lobster"/>
              <a:ea typeface="Lobster"/>
              <a:cs typeface="Lobster"/>
              <a:sym typeface="Lobster"/>
            </a:endParaRPr>
          </a:p>
          <a:p>
            <a:pPr marL="457200" lvl="0" indent="0" algn="l" rtl="0">
              <a:spcBef>
                <a:spcPts val="0"/>
              </a:spcBef>
              <a:spcAft>
                <a:spcPts val="0"/>
              </a:spcAft>
              <a:buNone/>
            </a:pPr>
            <a:endParaRPr>
              <a:latin typeface="Lobster"/>
              <a:ea typeface="Lobster"/>
              <a:cs typeface="Lobster"/>
              <a:sym typeface="Lobste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24"/>
          <p:cNvSpPr txBox="1"/>
          <p:nvPr/>
        </p:nvSpPr>
        <p:spPr>
          <a:xfrm>
            <a:off x="1439550" y="749025"/>
            <a:ext cx="6264900" cy="130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3600">
                <a:latin typeface="Kaushan Script"/>
                <a:ea typeface="Kaushan Script"/>
                <a:cs typeface="Kaushan Script"/>
                <a:sym typeface="Kaushan Script"/>
              </a:rPr>
              <a:t>CONTACTO :</a:t>
            </a:r>
            <a:endParaRPr sz="3600">
              <a:latin typeface="Kaushan Script"/>
              <a:ea typeface="Kaushan Script"/>
              <a:cs typeface="Kaushan Script"/>
              <a:sym typeface="Kaushan Script"/>
            </a:endParaRPr>
          </a:p>
        </p:txBody>
      </p:sp>
      <p:sp>
        <p:nvSpPr>
          <p:cNvPr id="437" name="Google Shape;437;p24"/>
          <p:cNvSpPr txBox="1"/>
          <p:nvPr/>
        </p:nvSpPr>
        <p:spPr>
          <a:xfrm>
            <a:off x="1439550" y="1631475"/>
            <a:ext cx="6264900" cy="2811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800"/>
              </a:spcBef>
              <a:spcAft>
                <a:spcPts val="0"/>
              </a:spcAft>
              <a:buClr>
                <a:schemeClr val="dk1"/>
              </a:buClr>
              <a:buSzPts val="1100"/>
              <a:buFont typeface="Arial"/>
              <a:buNone/>
            </a:pPr>
            <a:r>
              <a:rPr lang="es" sz="2400">
                <a:latin typeface="Calibri"/>
                <a:ea typeface="Calibri"/>
                <a:cs typeface="Calibri"/>
                <a:sym typeface="Calibri"/>
              </a:rPr>
              <a:t>Twitter:</a:t>
            </a:r>
            <a:r>
              <a:rPr lang="es" sz="2400">
                <a:solidFill>
                  <a:srgbClr val="FFFFFF"/>
                </a:solidFill>
                <a:latin typeface="Calibri"/>
                <a:ea typeface="Calibri"/>
                <a:cs typeface="Calibri"/>
                <a:sym typeface="Calibri"/>
              </a:rPr>
              <a:t> </a:t>
            </a:r>
            <a:r>
              <a:rPr lang="es" sz="2400" u="sng">
                <a:solidFill>
                  <a:srgbClr val="0563C1"/>
                </a:solidFill>
                <a:latin typeface="Calibri"/>
                <a:ea typeface="Calibri"/>
                <a:cs typeface="Calibri"/>
                <a:sym typeface="Calibri"/>
                <a:hlinkClick r:id="rId3"/>
              </a:rPr>
              <a:t>@MoruyankiiFight</a:t>
            </a:r>
            <a:endParaRPr sz="2400">
              <a:solidFill>
                <a:schemeClr val="dk1"/>
              </a:solidFill>
              <a:latin typeface="Calibri"/>
              <a:ea typeface="Calibri"/>
              <a:cs typeface="Calibri"/>
              <a:sym typeface="Calibri"/>
            </a:endParaRPr>
          </a:p>
          <a:p>
            <a:pPr marL="0" lvl="0" indent="0" algn="l" rtl="0">
              <a:lnSpc>
                <a:spcPct val="90000"/>
              </a:lnSpc>
              <a:spcBef>
                <a:spcPts val="800"/>
              </a:spcBef>
              <a:spcAft>
                <a:spcPts val="0"/>
              </a:spcAft>
              <a:buClr>
                <a:schemeClr val="dk1"/>
              </a:buClr>
              <a:buSzPts val="1100"/>
              <a:buFont typeface="Arial"/>
              <a:buNone/>
            </a:pPr>
            <a:r>
              <a:rPr lang="es" sz="2400">
                <a:latin typeface="Calibri"/>
                <a:ea typeface="Calibri"/>
                <a:cs typeface="Calibri"/>
                <a:sym typeface="Calibri"/>
              </a:rPr>
              <a:t>GitHub:</a:t>
            </a:r>
            <a:r>
              <a:rPr lang="es" sz="2400">
                <a:solidFill>
                  <a:srgbClr val="FFFFFF"/>
                </a:solidFill>
                <a:latin typeface="Calibri"/>
                <a:ea typeface="Calibri"/>
                <a:cs typeface="Calibri"/>
                <a:sym typeface="Calibri"/>
              </a:rPr>
              <a:t> </a:t>
            </a:r>
            <a:r>
              <a:rPr lang="es" sz="2400" u="sng">
                <a:solidFill>
                  <a:schemeClr val="hlink"/>
                </a:solidFill>
                <a:latin typeface="Calibri"/>
                <a:ea typeface="Calibri"/>
                <a:cs typeface="Calibri"/>
                <a:sym typeface="Calibri"/>
                <a:hlinkClick r:id="rId4"/>
              </a:rPr>
              <a:t>MoruyankiiFighter/FighterTraighter: C++ Fighter videogame on SDL</a:t>
            </a:r>
            <a:endParaRPr sz="2400">
              <a:latin typeface="Niramit Light"/>
              <a:ea typeface="Niramit Light"/>
              <a:cs typeface="Niramit Light"/>
              <a:sym typeface="Niramit Light"/>
            </a:endParaRPr>
          </a:p>
          <a:p>
            <a:pPr marL="0" lvl="0" indent="0" algn="l" rtl="0">
              <a:lnSpc>
                <a:spcPct val="90000"/>
              </a:lnSpc>
              <a:spcBef>
                <a:spcPts val="800"/>
              </a:spcBef>
              <a:spcAft>
                <a:spcPts val="0"/>
              </a:spcAft>
              <a:buClr>
                <a:schemeClr val="dk1"/>
              </a:buClr>
              <a:buSzPts val="1100"/>
              <a:buFont typeface="Arial"/>
              <a:buNone/>
            </a:pPr>
            <a:r>
              <a:rPr lang="es" sz="2400">
                <a:latin typeface="Calibri"/>
                <a:ea typeface="Calibri"/>
                <a:cs typeface="Calibri"/>
                <a:sym typeface="Calibri"/>
              </a:rPr>
              <a:t>Contacto:</a:t>
            </a:r>
            <a:r>
              <a:rPr lang="es" sz="2400">
                <a:solidFill>
                  <a:schemeClr val="lt1"/>
                </a:solidFill>
                <a:latin typeface="Calibri"/>
                <a:ea typeface="Calibri"/>
                <a:cs typeface="Calibri"/>
                <a:sym typeface="Calibri"/>
              </a:rPr>
              <a:t> </a:t>
            </a:r>
            <a:r>
              <a:rPr lang="es" sz="2400">
                <a:solidFill>
                  <a:srgbClr val="0563C1"/>
                </a:solidFill>
                <a:latin typeface="Calibri"/>
                <a:ea typeface="Calibri"/>
                <a:cs typeface="Calibri"/>
                <a:sym typeface="Calibri"/>
              </a:rPr>
              <a:t>moruyankiifighter@gmail.com</a:t>
            </a:r>
            <a:endParaRPr sz="2400">
              <a:solidFill>
                <a:srgbClr val="0563C1"/>
              </a:solidFill>
              <a:latin typeface="Niramit Light"/>
              <a:ea typeface="Niramit Light"/>
              <a:cs typeface="Niramit Light"/>
              <a:sym typeface="Niramit Light"/>
            </a:endParaRPr>
          </a:p>
          <a:p>
            <a:pPr marL="0" lvl="0" indent="0" algn="l" rtl="0">
              <a:lnSpc>
                <a:spcPct val="90000"/>
              </a:lnSpc>
              <a:spcBef>
                <a:spcPts val="800"/>
              </a:spcBef>
              <a:spcAft>
                <a:spcPts val="0"/>
              </a:spcAft>
              <a:buClr>
                <a:schemeClr val="dk1"/>
              </a:buClr>
              <a:buSzPts val="1100"/>
              <a:buFont typeface="Arial"/>
              <a:buNone/>
            </a:pPr>
            <a:endParaRPr>
              <a:latin typeface="Niramit Light"/>
              <a:ea typeface="Niramit Light"/>
              <a:cs typeface="Niramit Light"/>
              <a:sym typeface="Niramit Light"/>
            </a:endParaRPr>
          </a:p>
        </p:txBody>
      </p:sp>
      <p:sp>
        <p:nvSpPr>
          <p:cNvPr id="438" name="Google Shape;438;p24"/>
          <p:cNvSpPr txBox="1"/>
          <p:nvPr/>
        </p:nvSpPr>
        <p:spPr>
          <a:xfrm>
            <a:off x="1357350" y="3446450"/>
            <a:ext cx="6429300" cy="118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4800">
                <a:latin typeface="Kaushan Script"/>
                <a:ea typeface="Kaushan Script"/>
                <a:cs typeface="Kaushan Script"/>
                <a:sym typeface="Kaushan Script"/>
              </a:rPr>
              <a:t> </a:t>
            </a:r>
            <a:endParaRPr sz="4800">
              <a:latin typeface="Kaushan Script"/>
              <a:ea typeface="Kaushan Script"/>
              <a:cs typeface="Kaushan Script"/>
              <a:sym typeface="Kaushan Scrip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14"/>
          <p:cNvSpPr txBox="1"/>
          <p:nvPr/>
        </p:nvSpPr>
        <p:spPr>
          <a:xfrm>
            <a:off x="89700" y="141225"/>
            <a:ext cx="8769300" cy="151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3000">
                <a:solidFill>
                  <a:srgbClr val="674EA7"/>
                </a:solidFill>
                <a:latin typeface="Press Start 2P"/>
                <a:ea typeface="Press Start 2P"/>
                <a:cs typeface="Press Start 2P"/>
                <a:sym typeface="Press Start 2P"/>
              </a:rPr>
              <a:t>RECAPITULANDO</a:t>
            </a:r>
            <a:endParaRPr sz="3000">
              <a:solidFill>
                <a:srgbClr val="674EA7"/>
              </a:solidFill>
              <a:latin typeface="Press Start 2P"/>
              <a:ea typeface="Press Start 2P"/>
              <a:cs typeface="Press Start 2P"/>
              <a:sym typeface="Press Start 2P"/>
            </a:endParaRPr>
          </a:p>
        </p:txBody>
      </p:sp>
      <p:pic>
        <p:nvPicPr>
          <p:cNvPr id="335" name="Google Shape;335;p14"/>
          <p:cNvPicPr preferRelativeResize="0"/>
          <p:nvPr/>
        </p:nvPicPr>
        <p:blipFill>
          <a:blip r:embed="rId3">
            <a:alphaModFix/>
          </a:blip>
          <a:stretch>
            <a:fillRect/>
          </a:stretch>
        </p:blipFill>
        <p:spPr>
          <a:xfrm>
            <a:off x="1187800" y="1212175"/>
            <a:ext cx="6768398" cy="3807200"/>
          </a:xfrm>
          <a:prstGeom prst="rect">
            <a:avLst/>
          </a:prstGeom>
          <a:noFill/>
          <a:ln>
            <a:noFill/>
          </a:ln>
        </p:spPr>
      </p:pic>
      <p:pic>
        <p:nvPicPr>
          <p:cNvPr id="336" name="Google Shape;336;p14"/>
          <p:cNvPicPr preferRelativeResize="0"/>
          <p:nvPr/>
        </p:nvPicPr>
        <p:blipFill rotWithShape="1">
          <a:blip r:embed="rId4">
            <a:alphaModFix/>
          </a:blip>
          <a:srcRect l="13400" t="41608" r="61438" b="9897"/>
          <a:stretch/>
        </p:blipFill>
        <p:spPr>
          <a:xfrm rot="-585374">
            <a:off x="-651956" y="1902654"/>
            <a:ext cx="2578215" cy="3213619"/>
          </a:xfrm>
          <a:prstGeom prst="rect">
            <a:avLst/>
          </a:prstGeom>
          <a:noFill/>
          <a:ln>
            <a:noFill/>
          </a:ln>
        </p:spPr>
      </p:pic>
      <p:pic>
        <p:nvPicPr>
          <p:cNvPr id="337" name="Google Shape;337;p14"/>
          <p:cNvPicPr preferRelativeResize="0"/>
          <p:nvPr/>
        </p:nvPicPr>
        <p:blipFill rotWithShape="1">
          <a:blip r:embed="rId4">
            <a:alphaModFix/>
          </a:blip>
          <a:srcRect l="47406" t="22568" r="19664" b="9900"/>
          <a:stretch/>
        </p:blipFill>
        <p:spPr>
          <a:xfrm rot="543579">
            <a:off x="6517263" y="1532408"/>
            <a:ext cx="3011150" cy="363346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15"/>
          <p:cNvSpPr/>
          <p:nvPr/>
        </p:nvSpPr>
        <p:spPr>
          <a:xfrm>
            <a:off x="658675" y="947300"/>
            <a:ext cx="6808800" cy="3907500"/>
          </a:xfrm>
          <a:prstGeom prst="rect">
            <a:avLst/>
          </a:prstGeom>
          <a:noFill/>
          <a:ln w="762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5"/>
          <p:cNvSpPr txBox="1">
            <a:spLocks noGrp="1"/>
          </p:cNvSpPr>
          <p:nvPr>
            <p:ph type="ctrTitle" idx="4294967295"/>
          </p:nvPr>
        </p:nvSpPr>
        <p:spPr>
          <a:xfrm>
            <a:off x="771450" y="164725"/>
            <a:ext cx="7601100" cy="7659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s" sz="3000" b="0">
                <a:solidFill>
                  <a:srgbClr val="674EA7"/>
                </a:solidFill>
                <a:latin typeface="Press Start 2P"/>
                <a:ea typeface="Press Start 2P"/>
                <a:cs typeface="Press Start 2P"/>
                <a:sym typeface="Press Start 2P"/>
              </a:rPr>
              <a:t>Implementación </a:t>
            </a:r>
            <a:endParaRPr>
              <a:solidFill>
                <a:srgbClr val="674EA7"/>
              </a:solidFill>
              <a:latin typeface="Lobster"/>
              <a:ea typeface="Lobster"/>
              <a:cs typeface="Lobster"/>
              <a:sym typeface="Lobster"/>
            </a:endParaRPr>
          </a:p>
        </p:txBody>
      </p:sp>
      <p:sp>
        <p:nvSpPr>
          <p:cNvPr id="344" name="Google Shape;344;p15"/>
          <p:cNvSpPr txBox="1"/>
          <p:nvPr/>
        </p:nvSpPr>
        <p:spPr>
          <a:xfrm>
            <a:off x="2440650" y="1191525"/>
            <a:ext cx="4262700" cy="49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800" b="1">
                <a:latin typeface="Montserrat"/>
                <a:ea typeface="Montserrat"/>
                <a:cs typeface="Montserrat"/>
                <a:sym typeface="Montserrat"/>
              </a:rPr>
              <a:t>Component</a:t>
            </a:r>
            <a:endParaRPr sz="1800" b="1">
              <a:latin typeface="Montserrat"/>
              <a:ea typeface="Montserrat"/>
              <a:cs typeface="Montserrat"/>
              <a:sym typeface="Montserrat"/>
            </a:endParaRPr>
          </a:p>
        </p:txBody>
      </p:sp>
      <p:sp>
        <p:nvSpPr>
          <p:cNvPr id="345" name="Google Shape;345;p15"/>
          <p:cNvSpPr txBox="1"/>
          <p:nvPr/>
        </p:nvSpPr>
        <p:spPr>
          <a:xfrm>
            <a:off x="2440650" y="2693875"/>
            <a:ext cx="4262700" cy="49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2400" b="1">
                <a:latin typeface="Montserrat"/>
                <a:ea typeface="Montserrat"/>
                <a:cs typeface="Montserrat"/>
                <a:sym typeface="Montserrat"/>
              </a:rPr>
              <a:t>Entity</a:t>
            </a:r>
            <a:endParaRPr sz="2400" b="1">
              <a:latin typeface="Montserrat"/>
              <a:ea typeface="Montserrat"/>
              <a:cs typeface="Montserrat"/>
              <a:sym typeface="Montserrat"/>
            </a:endParaRPr>
          </a:p>
        </p:txBody>
      </p:sp>
      <p:sp>
        <p:nvSpPr>
          <p:cNvPr id="346" name="Google Shape;346;p15"/>
          <p:cNvSpPr txBox="1"/>
          <p:nvPr/>
        </p:nvSpPr>
        <p:spPr>
          <a:xfrm>
            <a:off x="2440650" y="3966775"/>
            <a:ext cx="4262700" cy="49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3600" b="1">
                <a:latin typeface="Montserrat"/>
                <a:ea typeface="Montserrat"/>
                <a:cs typeface="Montserrat"/>
                <a:sym typeface="Montserrat"/>
              </a:rPr>
              <a:t>GameState</a:t>
            </a:r>
            <a:endParaRPr sz="3600" b="1">
              <a:latin typeface="Montserrat"/>
              <a:ea typeface="Montserrat"/>
              <a:cs typeface="Montserrat"/>
              <a:sym typeface="Montserrat"/>
            </a:endParaRPr>
          </a:p>
        </p:txBody>
      </p:sp>
      <p:sp>
        <p:nvSpPr>
          <p:cNvPr id="347" name="Google Shape;347;p15"/>
          <p:cNvSpPr txBox="1"/>
          <p:nvPr/>
        </p:nvSpPr>
        <p:spPr>
          <a:xfrm>
            <a:off x="821475" y="3148213"/>
            <a:ext cx="4262700" cy="49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3600" b="1">
                <a:latin typeface="Montserrat"/>
                <a:ea typeface="Montserrat"/>
                <a:cs typeface="Montserrat"/>
                <a:sym typeface="Montserrat"/>
              </a:rPr>
              <a:t>Manager </a:t>
            </a:r>
            <a:endParaRPr sz="3600" b="1">
              <a:latin typeface="Montserrat"/>
              <a:ea typeface="Montserrat"/>
              <a:cs typeface="Montserrat"/>
              <a:sym typeface="Montserrat"/>
            </a:endParaRPr>
          </a:p>
        </p:txBody>
      </p:sp>
      <p:cxnSp>
        <p:nvCxnSpPr>
          <p:cNvPr id="348" name="Google Shape;348;p15"/>
          <p:cNvCxnSpPr>
            <a:endCxn id="346" idx="0"/>
          </p:cNvCxnSpPr>
          <p:nvPr/>
        </p:nvCxnSpPr>
        <p:spPr>
          <a:xfrm>
            <a:off x="4572000" y="3191275"/>
            <a:ext cx="0" cy="775500"/>
          </a:xfrm>
          <a:prstGeom prst="straightConnector1">
            <a:avLst/>
          </a:prstGeom>
          <a:noFill/>
          <a:ln w="28575" cap="flat" cmpd="sng">
            <a:solidFill>
              <a:schemeClr val="dk2"/>
            </a:solidFill>
            <a:prstDash val="solid"/>
            <a:round/>
            <a:headEnd type="none" w="med" len="med"/>
            <a:tailEnd type="triangle" w="med" len="med"/>
          </a:ln>
        </p:spPr>
      </p:cxnSp>
      <p:sp>
        <p:nvSpPr>
          <p:cNvPr id="349" name="Google Shape;349;p15"/>
          <p:cNvSpPr txBox="1"/>
          <p:nvPr/>
        </p:nvSpPr>
        <p:spPr>
          <a:xfrm>
            <a:off x="355250" y="2074350"/>
            <a:ext cx="4262700" cy="49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800">
                <a:latin typeface="Montserrat Light"/>
                <a:ea typeface="Montserrat Light"/>
                <a:cs typeface="Montserrat Light"/>
                <a:sym typeface="Montserrat Light"/>
              </a:rPr>
              <a:t>Transform</a:t>
            </a:r>
            <a:endParaRPr sz="1800">
              <a:latin typeface="Montserrat Light"/>
              <a:ea typeface="Montserrat Light"/>
              <a:cs typeface="Montserrat Light"/>
              <a:sym typeface="Montserrat Light"/>
            </a:endParaRPr>
          </a:p>
        </p:txBody>
      </p:sp>
      <p:sp>
        <p:nvSpPr>
          <p:cNvPr id="350" name="Google Shape;350;p15"/>
          <p:cNvSpPr txBox="1"/>
          <p:nvPr/>
        </p:nvSpPr>
        <p:spPr>
          <a:xfrm>
            <a:off x="1405325" y="1688925"/>
            <a:ext cx="4262700" cy="49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800">
                <a:latin typeface="Montserrat Light"/>
                <a:ea typeface="Montserrat Light"/>
                <a:cs typeface="Montserrat Light"/>
                <a:sym typeface="Montserrat Light"/>
              </a:rPr>
              <a:t>PlayerState</a:t>
            </a:r>
            <a:endParaRPr sz="1800">
              <a:latin typeface="Montserrat Light"/>
              <a:ea typeface="Montserrat Light"/>
              <a:cs typeface="Montserrat Light"/>
              <a:sym typeface="Montserrat Light"/>
            </a:endParaRPr>
          </a:p>
        </p:txBody>
      </p:sp>
      <p:sp>
        <p:nvSpPr>
          <p:cNvPr id="351" name="Google Shape;351;p15"/>
          <p:cNvSpPr txBox="1"/>
          <p:nvPr/>
        </p:nvSpPr>
        <p:spPr>
          <a:xfrm>
            <a:off x="3527975" y="1688925"/>
            <a:ext cx="4262700" cy="49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800">
                <a:latin typeface="Montserrat Light"/>
                <a:ea typeface="Montserrat Light"/>
                <a:cs typeface="Montserrat Light"/>
                <a:sym typeface="Montserrat Light"/>
              </a:rPr>
              <a:t>Health</a:t>
            </a:r>
            <a:endParaRPr sz="1800">
              <a:latin typeface="Montserrat Light"/>
              <a:ea typeface="Montserrat Light"/>
              <a:cs typeface="Montserrat Light"/>
              <a:sym typeface="Montserrat Light"/>
            </a:endParaRPr>
          </a:p>
        </p:txBody>
      </p:sp>
      <p:sp>
        <p:nvSpPr>
          <p:cNvPr id="352" name="Google Shape;352;p15"/>
          <p:cNvSpPr txBox="1"/>
          <p:nvPr/>
        </p:nvSpPr>
        <p:spPr>
          <a:xfrm>
            <a:off x="4342600" y="2074350"/>
            <a:ext cx="4262700" cy="49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800">
                <a:latin typeface="Montserrat Light"/>
                <a:ea typeface="Montserrat Light"/>
                <a:cs typeface="Montserrat Light"/>
                <a:sym typeface="Montserrat Light"/>
              </a:rPr>
              <a:t>Jump</a:t>
            </a:r>
            <a:endParaRPr sz="1800">
              <a:latin typeface="Montserrat Light"/>
              <a:ea typeface="Montserrat Light"/>
              <a:cs typeface="Montserrat Light"/>
              <a:sym typeface="Montserrat Light"/>
            </a:endParaRPr>
          </a:p>
        </p:txBody>
      </p:sp>
      <p:cxnSp>
        <p:nvCxnSpPr>
          <p:cNvPr id="353" name="Google Shape;353;p15"/>
          <p:cNvCxnSpPr/>
          <p:nvPr/>
        </p:nvCxnSpPr>
        <p:spPr>
          <a:xfrm>
            <a:off x="3108300" y="2494050"/>
            <a:ext cx="1006500" cy="333000"/>
          </a:xfrm>
          <a:prstGeom prst="straightConnector1">
            <a:avLst/>
          </a:prstGeom>
          <a:noFill/>
          <a:ln w="28575" cap="flat" cmpd="sng">
            <a:solidFill>
              <a:schemeClr val="dk2"/>
            </a:solidFill>
            <a:prstDash val="solid"/>
            <a:round/>
            <a:headEnd type="none" w="med" len="med"/>
            <a:tailEnd type="triangle" w="med" len="med"/>
          </a:ln>
        </p:spPr>
      </p:cxnSp>
      <p:cxnSp>
        <p:nvCxnSpPr>
          <p:cNvPr id="354" name="Google Shape;354;p15"/>
          <p:cNvCxnSpPr/>
          <p:nvPr/>
        </p:nvCxnSpPr>
        <p:spPr>
          <a:xfrm flipH="1">
            <a:off x="5114000" y="2434825"/>
            <a:ext cx="999000" cy="392400"/>
          </a:xfrm>
          <a:prstGeom prst="straightConnector1">
            <a:avLst/>
          </a:prstGeom>
          <a:noFill/>
          <a:ln w="28575" cap="flat" cmpd="sng">
            <a:solidFill>
              <a:schemeClr val="dk2"/>
            </a:solidFill>
            <a:prstDash val="solid"/>
            <a:round/>
            <a:headEnd type="none" w="med" len="med"/>
            <a:tailEnd type="triangle" w="med" len="med"/>
          </a:ln>
        </p:spPr>
      </p:cxnSp>
      <p:cxnSp>
        <p:nvCxnSpPr>
          <p:cNvPr id="355" name="Google Shape;355;p15"/>
          <p:cNvCxnSpPr/>
          <p:nvPr/>
        </p:nvCxnSpPr>
        <p:spPr>
          <a:xfrm flipH="1">
            <a:off x="5002900" y="2050000"/>
            <a:ext cx="266400" cy="688200"/>
          </a:xfrm>
          <a:prstGeom prst="straightConnector1">
            <a:avLst/>
          </a:prstGeom>
          <a:noFill/>
          <a:ln w="28575" cap="flat" cmpd="sng">
            <a:solidFill>
              <a:schemeClr val="dk2"/>
            </a:solidFill>
            <a:prstDash val="solid"/>
            <a:round/>
            <a:headEnd type="none" w="med" len="med"/>
            <a:tailEnd type="triangle" w="med" len="med"/>
          </a:ln>
        </p:spPr>
      </p:cxnSp>
      <p:cxnSp>
        <p:nvCxnSpPr>
          <p:cNvPr id="356" name="Google Shape;356;p15"/>
          <p:cNvCxnSpPr/>
          <p:nvPr/>
        </p:nvCxnSpPr>
        <p:spPr>
          <a:xfrm>
            <a:off x="3989000" y="2087000"/>
            <a:ext cx="347700" cy="614400"/>
          </a:xfrm>
          <a:prstGeom prst="straightConnector1">
            <a:avLst/>
          </a:prstGeom>
          <a:noFill/>
          <a:ln w="28575" cap="flat" cmpd="sng">
            <a:solidFill>
              <a:schemeClr val="dk2"/>
            </a:solidFill>
            <a:prstDash val="solid"/>
            <a:round/>
            <a:headEnd type="none" w="med" len="med"/>
            <a:tailEnd type="triangle" w="med" len="med"/>
          </a:ln>
        </p:spPr>
      </p:cxnSp>
      <p:sp>
        <p:nvSpPr>
          <p:cNvPr id="357" name="Google Shape;357;p15"/>
          <p:cNvSpPr/>
          <p:nvPr/>
        </p:nvSpPr>
        <p:spPr>
          <a:xfrm>
            <a:off x="876025" y="2650900"/>
            <a:ext cx="1791000" cy="497400"/>
          </a:xfrm>
          <a:prstGeom prst="wedgeRectCallout">
            <a:avLst>
              <a:gd name="adj1" fmla="val 25205"/>
              <a:gd name="adj2" fmla="val 9552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5"/>
          <p:cNvSpPr txBox="1"/>
          <p:nvPr/>
        </p:nvSpPr>
        <p:spPr>
          <a:xfrm>
            <a:off x="913025" y="2677009"/>
            <a:ext cx="1702200" cy="44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latin typeface="Montserrat Light"/>
                <a:ea typeface="Montserrat Light"/>
                <a:cs typeface="Montserrat Light"/>
                <a:sym typeface="Montserrat Light"/>
              </a:rPr>
              <a:t>Work, dammit!</a:t>
            </a:r>
            <a:endParaRPr>
              <a:latin typeface="Montserrat Light"/>
              <a:ea typeface="Montserrat Light"/>
              <a:cs typeface="Montserrat Light"/>
              <a:sym typeface="Montserrat Light"/>
            </a:endParaRPr>
          </a:p>
        </p:txBody>
      </p:sp>
      <p:sp>
        <p:nvSpPr>
          <p:cNvPr id="359" name="Google Shape;359;p15"/>
          <p:cNvSpPr txBox="1"/>
          <p:nvPr/>
        </p:nvSpPr>
        <p:spPr>
          <a:xfrm>
            <a:off x="7467475" y="702025"/>
            <a:ext cx="4262700" cy="49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4800" b="1">
                <a:latin typeface="Montserrat"/>
                <a:ea typeface="Montserrat"/>
                <a:cs typeface="Montserrat"/>
                <a:sym typeface="Montserrat"/>
              </a:rPr>
              <a:t>App</a:t>
            </a:r>
            <a:endParaRPr sz="4800" b="1">
              <a:latin typeface="Montserrat"/>
              <a:ea typeface="Montserrat"/>
              <a:cs typeface="Montserrat"/>
              <a:sym typeface="Montserrat"/>
            </a:endParaRPr>
          </a:p>
        </p:txBody>
      </p:sp>
      <p:pic>
        <p:nvPicPr>
          <p:cNvPr id="360" name="Google Shape;360;p15"/>
          <p:cNvPicPr preferRelativeResize="0"/>
          <p:nvPr/>
        </p:nvPicPr>
        <p:blipFill>
          <a:blip r:embed="rId3">
            <a:alphaModFix/>
          </a:blip>
          <a:stretch>
            <a:fillRect/>
          </a:stretch>
        </p:blipFill>
        <p:spPr>
          <a:xfrm>
            <a:off x="1338050" y="3629600"/>
            <a:ext cx="1277175" cy="1277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pic>
        <p:nvPicPr>
          <p:cNvPr id="365" name="Google Shape;365;p16"/>
          <p:cNvPicPr preferRelativeResize="0"/>
          <p:nvPr/>
        </p:nvPicPr>
        <p:blipFill rotWithShape="1">
          <a:blip r:embed="rId3">
            <a:alphaModFix/>
          </a:blip>
          <a:srcRect l="29" r="19"/>
          <a:stretch/>
        </p:blipFill>
        <p:spPr>
          <a:xfrm>
            <a:off x="1662178" y="1326175"/>
            <a:ext cx="5953131" cy="3348675"/>
          </a:xfrm>
          <a:prstGeom prst="rect">
            <a:avLst/>
          </a:prstGeom>
          <a:noFill/>
          <a:ln>
            <a:noFill/>
          </a:ln>
        </p:spPr>
      </p:pic>
      <p:sp>
        <p:nvSpPr>
          <p:cNvPr id="366" name="Google Shape;366;p16"/>
          <p:cNvSpPr txBox="1">
            <a:spLocks noGrp="1"/>
          </p:cNvSpPr>
          <p:nvPr>
            <p:ph type="ctrTitle"/>
          </p:nvPr>
        </p:nvSpPr>
        <p:spPr>
          <a:xfrm>
            <a:off x="838188" y="180600"/>
            <a:ext cx="7601100" cy="771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s" sz="3000" b="0">
                <a:solidFill>
                  <a:srgbClr val="674EA7"/>
                </a:solidFill>
                <a:latin typeface="Press Start 2P"/>
                <a:ea typeface="Press Start 2P"/>
                <a:cs typeface="Press Start 2P"/>
                <a:sym typeface="Press Start 2P"/>
              </a:rPr>
              <a:t>Implementación </a:t>
            </a:r>
            <a:endParaRPr>
              <a:solidFill>
                <a:srgbClr val="674EA7"/>
              </a:solidFill>
              <a:latin typeface="Lobster"/>
              <a:ea typeface="Lobster"/>
              <a:cs typeface="Lobster"/>
              <a:sym typeface="Lobste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p17"/>
          <p:cNvPicPr preferRelativeResize="0"/>
          <p:nvPr/>
        </p:nvPicPr>
        <p:blipFill>
          <a:blip r:embed="rId3">
            <a:alphaModFix/>
          </a:blip>
          <a:stretch>
            <a:fillRect/>
          </a:stretch>
        </p:blipFill>
        <p:spPr>
          <a:xfrm flipH="1">
            <a:off x="5260799" y="2745590"/>
            <a:ext cx="230326" cy="227846"/>
          </a:xfrm>
          <a:prstGeom prst="rect">
            <a:avLst/>
          </a:prstGeom>
          <a:noFill/>
          <a:ln>
            <a:noFill/>
          </a:ln>
        </p:spPr>
      </p:pic>
      <p:sp>
        <p:nvSpPr>
          <p:cNvPr id="372" name="Google Shape;372;p17"/>
          <p:cNvSpPr txBox="1">
            <a:spLocks noGrp="1"/>
          </p:cNvSpPr>
          <p:nvPr>
            <p:ph type="ctrTitle"/>
          </p:nvPr>
        </p:nvSpPr>
        <p:spPr>
          <a:xfrm>
            <a:off x="838188" y="106425"/>
            <a:ext cx="7601100" cy="712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s" sz="3000" b="0">
                <a:solidFill>
                  <a:srgbClr val="674EA7"/>
                </a:solidFill>
                <a:latin typeface="Press Start 2P"/>
                <a:ea typeface="Press Start 2P"/>
                <a:cs typeface="Press Start 2P"/>
                <a:sym typeface="Press Start 2P"/>
              </a:rPr>
              <a:t>Implementación</a:t>
            </a:r>
            <a:endParaRPr>
              <a:solidFill>
                <a:srgbClr val="674EA7"/>
              </a:solidFill>
              <a:latin typeface="Lobster"/>
              <a:ea typeface="Lobster"/>
              <a:cs typeface="Lobster"/>
              <a:sym typeface="Lobster"/>
            </a:endParaRPr>
          </a:p>
        </p:txBody>
      </p:sp>
      <p:pic>
        <p:nvPicPr>
          <p:cNvPr id="373" name="Google Shape;373;p17"/>
          <p:cNvPicPr preferRelativeResize="0"/>
          <p:nvPr/>
        </p:nvPicPr>
        <p:blipFill rotWithShape="1">
          <a:blip r:embed="rId4">
            <a:alphaModFix/>
          </a:blip>
          <a:srcRect l="29" r="19"/>
          <a:stretch/>
        </p:blipFill>
        <p:spPr>
          <a:xfrm>
            <a:off x="1662178" y="1326175"/>
            <a:ext cx="5953131" cy="3348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Google Shape;378;p18"/>
          <p:cNvPicPr preferRelativeResize="0"/>
          <p:nvPr/>
        </p:nvPicPr>
        <p:blipFill rotWithShape="1">
          <a:blip r:embed="rId3">
            <a:alphaModFix/>
          </a:blip>
          <a:srcRect t="17660" r="58237" b="39630"/>
          <a:stretch/>
        </p:blipFill>
        <p:spPr>
          <a:xfrm>
            <a:off x="1955800" y="1166773"/>
            <a:ext cx="5232389" cy="3215951"/>
          </a:xfrm>
          <a:prstGeom prst="rect">
            <a:avLst/>
          </a:prstGeom>
          <a:noFill/>
          <a:ln>
            <a:noFill/>
          </a:ln>
        </p:spPr>
      </p:pic>
      <p:sp>
        <p:nvSpPr>
          <p:cNvPr id="379" name="Google Shape;379;p18"/>
          <p:cNvSpPr txBox="1">
            <a:spLocks noGrp="1"/>
          </p:cNvSpPr>
          <p:nvPr>
            <p:ph type="ctrTitle"/>
          </p:nvPr>
        </p:nvSpPr>
        <p:spPr>
          <a:xfrm>
            <a:off x="771450" y="127625"/>
            <a:ext cx="7601100" cy="801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s" sz="3000" b="0">
                <a:solidFill>
                  <a:srgbClr val="674EA7"/>
                </a:solidFill>
                <a:latin typeface="Press Start 2P"/>
                <a:ea typeface="Press Start 2P"/>
                <a:cs typeface="Press Start 2P"/>
                <a:sym typeface="Press Start 2P"/>
              </a:rPr>
              <a:t>Implementación</a:t>
            </a:r>
            <a:endParaRPr>
              <a:solidFill>
                <a:srgbClr val="674EA7"/>
              </a:solidFill>
              <a:latin typeface="Lobster"/>
              <a:ea typeface="Lobster"/>
              <a:cs typeface="Lobster"/>
              <a:sym typeface="Lobster"/>
            </a:endParaRPr>
          </a:p>
        </p:txBody>
      </p:sp>
      <p:sp>
        <p:nvSpPr>
          <p:cNvPr id="380" name="Google Shape;380;p18"/>
          <p:cNvSpPr/>
          <p:nvPr/>
        </p:nvSpPr>
        <p:spPr>
          <a:xfrm>
            <a:off x="2831150" y="3604125"/>
            <a:ext cx="1338900" cy="227400"/>
          </a:xfrm>
          <a:prstGeom prst="rect">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8"/>
          <p:cNvSpPr/>
          <p:nvPr/>
        </p:nvSpPr>
        <p:spPr>
          <a:xfrm>
            <a:off x="2658475" y="3281325"/>
            <a:ext cx="390000" cy="367800"/>
          </a:xfrm>
          <a:prstGeom prst="rect">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8"/>
          <p:cNvSpPr/>
          <p:nvPr/>
        </p:nvSpPr>
        <p:spPr>
          <a:xfrm>
            <a:off x="2984275" y="3391375"/>
            <a:ext cx="206700" cy="311100"/>
          </a:xfrm>
          <a:prstGeom prst="rect">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8"/>
          <p:cNvSpPr/>
          <p:nvPr/>
        </p:nvSpPr>
        <p:spPr>
          <a:xfrm>
            <a:off x="3741299" y="2427725"/>
            <a:ext cx="349800" cy="367800"/>
          </a:xfrm>
          <a:prstGeom prst="rect">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4" name="Google Shape;384;p18"/>
          <p:cNvPicPr preferRelativeResize="0"/>
          <p:nvPr/>
        </p:nvPicPr>
        <p:blipFill>
          <a:blip r:embed="rId4">
            <a:alphaModFix/>
          </a:blip>
          <a:stretch>
            <a:fillRect/>
          </a:stretch>
        </p:blipFill>
        <p:spPr>
          <a:xfrm flipH="1">
            <a:off x="3780025" y="2468229"/>
            <a:ext cx="311125" cy="311125"/>
          </a:xfrm>
          <a:prstGeom prst="rect">
            <a:avLst/>
          </a:prstGeom>
          <a:noFill/>
          <a:ln>
            <a:noFill/>
          </a:ln>
        </p:spPr>
      </p:pic>
      <p:pic>
        <p:nvPicPr>
          <p:cNvPr id="385" name="Google Shape;385;p18"/>
          <p:cNvPicPr preferRelativeResize="0"/>
          <p:nvPr/>
        </p:nvPicPr>
        <p:blipFill>
          <a:blip r:embed="rId5">
            <a:alphaModFix/>
          </a:blip>
          <a:stretch>
            <a:fillRect/>
          </a:stretch>
        </p:blipFill>
        <p:spPr>
          <a:xfrm flipH="1">
            <a:off x="2696200" y="3309657"/>
            <a:ext cx="314539" cy="311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19"/>
          <p:cNvSpPr txBox="1">
            <a:spLocks noGrp="1"/>
          </p:cNvSpPr>
          <p:nvPr>
            <p:ph type="ctrTitle"/>
          </p:nvPr>
        </p:nvSpPr>
        <p:spPr>
          <a:xfrm>
            <a:off x="843850" y="-112925"/>
            <a:ext cx="7601100" cy="11001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s" sz="3000" b="0">
                <a:solidFill>
                  <a:srgbClr val="674EA7"/>
                </a:solidFill>
                <a:latin typeface="Press Start 2P"/>
                <a:ea typeface="Press Start 2P"/>
                <a:cs typeface="Press Start 2P"/>
                <a:sym typeface="Press Start 2P"/>
              </a:rPr>
              <a:t>Implementación</a:t>
            </a:r>
            <a:endParaRPr>
              <a:solidFill>
                <a:srgbClr val="674EA7"/>
              </a:solidFill>
              <a:latin typeface="Lobster"/>
              <a:ea typeface="Lobster"/>
              <a:cs typeface="Lobster"/>
              <a:sym typeface="Lobster"/>
            </a:endParaRPr>
          </a:p>
        </p:txBody>
      </p:sp>
      <p:pic>
        <p:nvPicPr>
          <p:cNvPr id="391" name="Google Shape;391;p19"/>
          <p:cNvPicPr preferRelativeResize="0"/>
          <p:nvPr/>
        </p:nvPicPr>
        <p:blipFill>
          <a:blip r:embed="rId3">
            <a:alphaModFix/>
          </a:blip>
          <a:stretch>
            <a:fillRect/>
          </a:stretch>
        </p:blipFill>
        <p:spPr>
          <a:xfrm rot="5893586">
            <a:off x="6730300" y="2363675"/>
            <a:ext cx="1612176" cy="1386476"/>
          </a:xfrm>
          <a:prstGeom prst="rect">
            <a:avLst/>
          </a:prstGeom>
          <a:noFill/>
          <a:ln>
            <a:noFill/>
          </a:ln>
        </p:spPr>
      </p:pic>
      <p:pic>
        <p:nvPicPr>
          <p:cNvPr id="392" name="Google Shape;392;p19"/>
          <p:cNvPicPr preferRelativeResize="0"/>
          <p:nvPr/>
        </p:nvPicPr>
        <p:blipFill>
          <a:blip r:embed="rId4">
            <a:alphaModFix/>
          </a:blip>
          <a:stretch>
            <a:fillRect/>
          </a:stretch>
        </p:blipFill>
        <p:spPr>
          <a:xfrm>
            <a:off x="1925300" y="1100100"/>
            <a:ext cx="5293425" cy="3913625"/>
          </a:xfrm>
          <a:prstGeom prst="rect">
            <a:avLst/>
          </a:prstGeom>
          <a:noFill/>
          <a:ln w="28575" cap="flat" cmpd="sng">
            <a:solidFill>
              <a:srgbClr val="674EA7"/>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20"/>
          <p:cNvSpPr/>
          <p:nvPr/>
        </p:nvSpPr>
        <p:spPr>
          <a:xfrm rot="-7298565">
            <a:off x="2176680" y="1491664"/>
            <a:ext cx="447180" cy="1640628"/>
          </a:xfrm>
          <a:prstGeom prst="triangle">
            <a:avLst>
              <a:gd name="adj" fmla="val 100000"/>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0"/>
          <p:cNvSpPr/>
          <p:nvPr/>
        </p:nvSpPr>
        <p:spPr>
          <a:xfrm rot="-5818470">
            <a:off x="2448950" y="1416451"/>
            <a:ext cx="424944" cy="2118098"/>
          </a:xfrm>
          <a:prstGeom prst="triangle">
            <a:avLst>
              <a:gd name="adj" fmla="val 51966"/>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0"/>
          <p:cNvSpPr/>
          <p:nvPr/>
        </p:nvSpPr>
        <p:spPr>
          <a:xfrm rot="-3620338">
            <a:off x="2109281" y="2317550"/>
            <a:ext cx="432237" cy="1725561"/>
          </a:xfrm>
          <a:prstGeom prst="triangle">
            <a:avLst>
              <a:gd name="adj" fmla="val 70164"/>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0"/>
          <p:cNvSpPr/>
          <p:nvPr/>
        </p:nvSpPr>
        <p:spPr>
          <a:xfrm rot="-4726596">
            <a:off x="2447178" y="1814544"/>
            <a:ext cx="428495" cy="1979031"/>
          </a:xfrm>
          <a:prstGeom prst="triangle">
            <a:avLst>
              <a:gd name="adj" fmla="val 27611"/>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0"/>
          <p:cNvSpPr txBox="1">
            <a:spLocks noGrp="1"/>
          </p:cNvSpPr>
          <p:nvPr>
            <p:ph type="ctrTitle"/>
          </p:nvPr>
        </p:nvSpPr>
        <p:spPr>
          <a:xfrm>
            <a:off x="2632875" y="423949"/>
            <a:ext cx="3878100" cy="6771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s" sz="3000">
                <a:solidFill>
                  <a:srgbClr val="674EA7"/>
                </a:solidFill>
                <a:latin typeface="Press Start 2P"/>
                <a:ea typeface="Press Start 2P"/>
                <a:cs typeface="Press Start 2P"/>
                <a:sym typeface="Press Start 2P"/>
              </a:rPr>
              <a:t>Diseño</a:t>
            </a:r>
            <a:endParaRPr sz="3000">
              <a:solidFill>
                <a:srgbClr val="674EA7"/>
              </a:solidFill>
              <a:latin typeface="Press Start 2P"/>
              <a:ea typeface="Press Start 2P"/>
              <a:cs typeface="Press Start 2P"/>
              <a:sym typeface="Press Start 2P"/>
            </a:endParaRPr>
          </a:p>
        </p:txBody>
      </p:sp>
      <p:pic>
        <p:nvPicPr>
          <p:cNvPr id="402" name="Google Shape;402;p20"/>
          <p:cNvPicPr preferRelativeResize="0"/>
          <p:nvPr/>
        </p:nvPicPr>
        <p:blipFill>
          <a:blip r:embed="rId3">
            <a:alphaModFix/>
          </a:blip>
          <a:stretch>
            <a:fillRect/>
          </a:stretch>
        </p:blipFill>
        <p:spPr>
          <a:xfrm>
            <a:off x="4878100" y="1660901"/>
            <a:ext cx="3416931" cy="2110674"/>
          </a:xfrm>
          <a:prstGeom prst="rect">
            <a:avLst/>
          </a:prstGeom>
          <a:noFill/>
          <a:ln w="28575" cap="flat" cmpd="sng">
            <a:solidFill>
              <a:srgbClr val="674EA7"/>
            </a:solidFill>
            <a:prstDash val="solid"/>
            <a:round/>
            <a:headEnd type="none" w="sm" len="sm"/>
            <a:tailEnd type="none" w="sm" len="sm"/>
          </a:ln>
        </p:spPr>
      </p:pic>
      <p:pic>
        <p:nvPicPr>
          <p:cNvPr id="403" name="Google Shape;403;p20"/>
          <p:cNvPicPr preferRelativeResize="0"/>
          <p:nvPr/>
        </p:nvPicPr>
        <p:blipFill>
          <a:blip r:embed="rId4">
            <a:alphaModFix/>
          </a:blip>
          <a:stretch>
            <a:fillRect/>
          </a:stretch>
        </p:blipFill>
        <p:spPr>
          <a:xfrm>
            <a:off x="315050" y="1458836"/>
            <a:ext cx="2438400" cy="2438400"/>
          </a:xfrm>
          <a:prstGeom prst="rect">
            <a:avLst/>
          </a:prstGeom>
          <a:noFill/>
          <a:ln>
            <a:noFill/>
          </a:ln>
        </p:spPr>
      </p:pic>
      <p:pic>
        <p:nvPicPr>
          <p:cNvPr id="404" name="Google Shape;404;p20"/>
          <p:cNvPicPr preferRelativeResize="0"/>
          <p:nvPr/>
        </p:nvPicPr>
        <p:blipFill>
          <a:blip r:embed="rId5">
            <a:alphaModFix/>
          </a:blip>
          <a:stretch>
            <a:fillRect/>
          </a:stretch>
        </p:blipFill>
        <p:spPr>
          <a:xfrm>
            <a:off x="2800125" y="1622675"/>
            <a:ext cx="513225" cy="513225"/>
          </a:xfrm>
          <a:prstGeom prst="rect">
            <a:avLst/>
          </a:prstGeom>
          <a:noFill/>
          <a:ln>
            <a:noFill/>
          </a:ln>
        </p:spPr>
      </p:pic>
      <p:pic>
        <p:nvPicPr>
          <p:cNvPr id="405" name="Google Shape;405;p20"/>
          <p:cNvPicPr preferRelativeResize="0"/>
          <p:nvPr/>
        </p:nvPicPr>
        <p:blipFill>
          <a:blip r:embed="rId6">
            <a:alphaModFix/>
          </a:blip>
          <a:stretch>
            <a:fillRect/>
          </a:stretch>
        </p:blipFill>
        <p:spPr>
          <a:xfrm>
            <a:off x="2800125" y="3309850"/>
            <a:ext cx="513225" cy="513225"/>
          </a:xfrm>
          <a:prstGeom prst="rect">
            <a:avLst/>
          </a:prstGeom>
          <a:noFill/>
          <a:ln>
            <a:noFill/>
          </a:ln>
        </p:spPr>
      </p:pic>
      <p:pic>
        <p:nvPicPr>
          <p:cNvPr id="406" name="Google Shape;406;p20"/>
          <p:cNvPicPr preferRelativeResize="0"/>
          <p:nvPr/>
        </p:nvPicPr>
        <p:blipFill>
          <a:blip r:embed="rId7">
            <a:alphaModFix/>
          </a:blip>
          <a:stretch>
            <a:fillRect/>
          </a:stretch>
        </p:blipFill>
        <p:spPr>
          <a:xfrm flipH="1">
            <a:off x="3473850" y="2099512"/>
            <a:ext cx="513225" cy="513225"/>
          </a:xfrm>
          <a:prstGeom prst="rect">
            <a:avLst/>
          </a:prstGeom>
          <a:noFill/>
          <a:ln>
            <a:noFill/>
          </a:ln>
        </p:spPr>
      </p:pic>
      <p:pic>
        <p:nvPicPr>
          <p:cNvPr id="407" name="Google Shape;407;p20"/>
          <p:cNvPicPr preferRelativeResize="0"/>
          <p:nvPr/>
        </p:nvPicPr>
        <p:blipFill>
          <a:blip r:embed="rId8">
            <a:alphaModFix/>
          </a:blip>
          <a:stretch>
            <a:fillRect/>
          </a:stretch>
        </p:blipFill>
        <p:spPr>
          <a:xfrm>
            <a:off x="3473850" y="2723850"/>
            <a:ext cx="513225" cy="513225"/>
          </a:xfrm>
          <a:prstGeom prst="rect">
            <a:avLst/>
          </a:prstGeom>
          <a:noFill/>
          <a:ln>
            <a:noFill/>
          </a:ln>
        </p:spPr>
      </p:pic>
      <p:sp>
        <p:nvSpPr>
          <p:cNvPr id="408" name="Google Shape;408;p20"/>
          <p:cNvSpPr txBox="1"/>
          <p:nvPr/>
        </p:nvSpPr>
        <p:spPr>
          <a:xfrm>
            <a:off x="4455225" y="3823075"/>
            <a:ext cx="4262700" cy="87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2400" b="1">
                <a:latin typeface="Montserrat"/>
                <a:ea typeface="Montserrat"/>
                <a:cs typeface="Montserrat"/>
                <a:sym typeface="Montserrat"/>
              </a:rPr>
              <a:t>DUMB -&gt; DUMBER -&gt; VAYNE PLAYER</a:t>
            </a:r>
            <a:endParaRPr sz="2400" b="1">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21"/>
          <p:cNvSpPr txBox="1">
            <a:spLocks noGrp="1"/>
          </p:cNvSpPr>
          <p:nvPr>
            <p:ph type="ctrTitle"/>
          </p:nvPr>
        </p:nvSpPr>
        <p:spPr>
          <a:xfrm>
            <a:off x="838200" y="0"/>
            <a:ext cx="7601100" cy="11001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s" sz="3000" b="0">
                <a:solidFill>
                  <a:srgbClr val="674EA7"/>
                </a:solidFill>
                <a:latin typeface="Press Start 2P"/>
                <a:ea typeface="Press Start 2P"/>
                <a:cs typeface="Press Start 2P"/>
                <a:sym typeface="Press Start 2P"/>
              </a:rPr>
              <a:t>Implementación y diseño</a:t>
            </a:r>
            <a:endParaRPr>
              <a:solidFill>
                <a:srgbClr val="674EA7"/>
              </a:solidFill>
              <a:latin typeface="Lobster"/>
              <a:ea typeface="Lobster"/>
              <a:cs typeface="Lobster"/>
              <a:sym typeface="Lobster"/>
            </a:endParaRPr>
          </a:p>
        </p:txBody>
      </p:sp>
      <p:sp>
        <p:nvSpPr>
          <p:cNvPr id="414" name="Google Shape;414;p21"/>
          <p:cNvSpPr txBox="1"/>
          <p:nvPr/>
        </p:nvSpPr>
        <p:spPr>
          <a:xfrm>
            <a:off x="2802500" y="2314700"/>
            <a:ext cx="5509500" cy="6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Montserrat Light"/>
              <a:ea typeface="Montserrat Light"/>
              <a:cs typeface="Montserrat Light"/>
              <a:sym typeface="Montserrat Light"/>
            </a:endParaRPr>
          </a:p>
        </p:txBody>
      </p:sp>
      <p:pic>
        <p:nvPicPr>
          <p:cNvPr id="415" name="Google Shape;415;p21"/>
          <p:cNvPicPr preferRelativeResize="0"/>
          <p:nvPr/>
        </p:nvPicPr>
        <p:blipFill>
          <a:blip r:embed="rId3">
            <a:alphaModFix/>
          </a:blip>
          <a:stretch>
            <a:fillRect/>
          </a:stretch>
        </p:blipFill>
        <p:spPr>
          <a:xfrm>
            <a:off x="574025" y="1525613"/>
            <a:ext cx="3736200" cy="2092275"/>
          </a:xfrm>
          <a:prstGeom prst="rect">
            <a:avLst/>
          </a:prstGeom>
          <a:noFill/>
          <a:ln w="28575" cap="flat" cmpd="sng">
            <a:solidFill>
              <a:srgbClr val="674EA7"/>
            </a:solidFill>
            <a:prstDash val="solid"/>
            <a:round/>
            <a:headEnd type="none" w="sm" len="sm"/>
            <a:tailEnd type="none" w="sm" len="sm"/>
          </a:ln>
        </p:spPr>
      </p:pic>
      <p:pic>
        <p:nvPicPr>
          <p:cNvPr id="416" name="Google Shape;416;p21"/>
          <p:cNvPicPr preferRelativeResize="0"/>
          <p:nvPr/>
        </p:nvPicPr>
        <p:blipFill>
          <a:blip r:embed="rId4">
            <a:alphaModFix/>
          </a:blip>
          <a:stretch>
            <a:fillRect/>
          </a:stretch>
        </p:blipFill>
        <p:spPr>
          <a:xfrm>
            <a:off x="5290317" y="1525625"/>
            <a:ext cx="2654007" cy="2139125"/>
          </a:xfrm>
          <a:prstGeom prst="rect">
            <a:avLst/>
          </a:prstGeom>
          <a:noFill/>
          <a:ln w="28575" cap="flat" cmpd="sng">
            <a:solidFill>
              <a:srgbClr val="674EA7"/>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Volsce template">
  <a:themeElements>
    <a:clrScheme name="Custom 347">
      <a:dk1>
        <a:srgbClr val="252831"/>
      </a:dk1>
      <a:lt1>
        <a:srgbClr val="FFFFFF"/>
      </a:lt1>
      <a:dk2>
        <a:srgbClr val="68728D"/>
      </a:dk2>
      <a:lt2>
        <a:srgbClr val="E9EDF3"/>
      </a:lt2>
      <a:accent1>
        <a:srgbClr val="7D89AC"/>
      </a:accent1>
      <a:accent2>
        <a:srgbClr val="728CD8"/>
      </a:accent2>
      <a:accent3>
        <a:srgbClr val="72D8D8"/>
      </a:accent3>
      <a:accent4>
        <a:srgbClr val="B1D872"/>
      </a:accent4>
      <a:accent5>
        <a:srgbClr val="F8D067"/>
      </a:accent5>
      <a:accent6>
        <a:srgbClr val="BDC3D3"/>
      </a:accent6>
      <a:hlink>
        <a:srgbClr val="7D89A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548</Words>
  <Application>Microsoft Office PowerPoint</Application>
  <PresentationFormat>Presentación en pantalla (16:9)</PresentationFormat>
  <Paragraphs>58</Paragraphs>
  <Slides>12</Slides>
  <Notes>12</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12</vt:i4>
      </vt:variant>
    </vt:vector>
  </HeadingPairs>
  <TitlesOfParts>
    <vt:vector size="25" baseType="lpstr">
      <vt:lpstr>Arial</vt:lpstr>
      <vt:lpstr>Lobster</vt:lpstr>
      <vt:lpstr>Niramit Light</vt:lpstr>
      <vt:lpstr>Calibri</vt:lpstr>
      <vt:lpstr>Poppins</vt:lpstr>
      <vt:lpstr>Montserrat Light</vt:lpstr>
      <vt:lpstr>Patrick Hand</vt:lpstr>
      <vt:lpstr>Zilla Slab Highlight</vt:lpstr>
      <vt:lpstr>Pacifico</vt:lpstr>
      <vt:lpstr>Kaushan Script</vt:lpstr>
      <vt:lpstr>Press Start 2P</vt:lpstr>
      <vt:lpstr>Montserrat</vt:lpstr>
      <vt:lpstr>Volsce template</vt:lpstr>
      <vt:lpstr>Presentación de PowerPoint</vt:lpstr>
      <vt:lpstr>Presentación de PowerPoint</vt:lpstr>
      <vt:lpstr>Implementación </vt:lpstr>
      <vt:lpstr>Implementación </vt:lpstr>
      <vt:lpstr>Implementación</vt:lpstr>
      <vt:lpstr>Implementación</vt:lpstr>
      <vt:lpstr>Implementación</vt:lpstr>
      <vt:lpstr>Diseño</vt:lpstr>
      <vt:lpstr>Implementación y diseño</vt:lpstr>
      <vt:lpstr>Planificación y Comunicación</vt:lpstr>
      <vt:lpstr>Retrospectiva</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Pablo RBGM</dc:creator>
  <cp:lastModifiedBy>Pablo RBGM</cp:lastModifiedBy>
  <cp:revision>1</cp:revision>
  <dcterms:modified xsi:type="dcterms:W3CDTF">2020-03-30T10:20:15Z</dcterms:modified>
</cp:coreProperties>
</file>